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</p:sldIdLst>
  <p:sldSz cx="18288000" cy="10287000"/>
  <p:notesSz cx="6858000" cy="9144000"/>
  <p:embeddedFontLst>
    <p:embeddedFont>
      <p:font typeface="Genty Sans" panose="020B0604020202020204" charset="0"/>
      <p:regular r:id="rId87"/>
    </p:embeddedFont>
    <p:embeddedFont>
      <p:font typeface="Quicksand Bold" panose="020B0604020202020204" charset="0"/>
      <p:regular r:id="rId88"/>
      <p:bold r:id="rId89"/>
    </p:embeddedFont>
    <p:embeddedFont>
      <p:font typeface="Calibri" panose="020F0502020204030204" pitchFamily="34" charset="0"/>
      <p:regular r:id="rId90"/>
      <p:bold r:id="rId91"/>
      <p:italic r:id="rId92"/>
      <p:boldItalic r:id="rId93"/>
    </p:embeddedFont>
    <p:embeddedFont>
      <p:font typeface="Adigiana Toybox" panose="020B0604020202020204" charset="0"/>
      <p:regular r:id="rId94"/>
    </p:embeddedFont>
    <p:embeddedFont>
      <p:font typeface="Canva Sans Bold" panose="020B0604020202020204" charset="0"/>
      <p:regular r:id="rId95"/>
      <p:bold r:id="rId9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 autoAdjust="0"/>
    <p:restoredTop sz="94621" autoAdjust="0"/>
  </p:normalViewPr>
  <p:slideViewPr>
    <p:cSldViewPr>
      <p:cViewPr varScale="1">
        <p:scale>
          <a:sx n="58" d="100"/>
          <a:sy n="58" d="100"/>
        </p:scale>
        <p:origin x="75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font" Target="fonts/font3.fntdata"/><Relationship Id="rId97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font" Target="fonts/font1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font" Target="fonts/font4.fntdata"/><Relationship Id="rId95" Type="http://schemas.openxmlformats.org/officeDocument/2006/relationships/font" Target="fonts/font9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font" Target="fonts/font7.fntdata"/><Relationship Id="rId98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font" Target="fonts/font2.fntdata"/><Relationship Id="rId91" Type="http://schemas.openxmlformats.org/officeDocument/2006/relationships/font" Target="fonts/font5.fntdata"/><Relationship Id="rId96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font" Target="fonts/font8.fntdata"/><Relationship Id="rId9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6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7" Type="http://schemas.openxmlformats.org/officeDocument/2006/relationships/image" Target="../media/image16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20.sv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4.svg"/><Relationship Id="rId7" Type="http://schemas.openxmlformats.org/officeDocument/2006/relationships/image" Target="../media/image28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26.svg"/><Relationship Id="rId4" Type="http://schemas.openxmlformats.org/officeDocument/2006/relationships/image" Target="../media/image14.png"/><Relationship Id="rId9" Type="http://schemas.openxmlformats.org/officeDocument/2006/relationships/image" Target="../media/image30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4.svg"/><Relationship Id="rId7" Type="http://schemas.openxmlformats.org/officeDocument/2006/relationships/image" Target="../media/image36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26.svg"/><Relationship Id="rId4" Type="http://schemas.openxmlformats.org/officeDocument/2006/relationships/image" Target="../media/image14.png"/><Relationship Id="rId9" Type="http://schemas.openxmlformats.org/officeDocument/2006/relationships/image" Target="../media/image30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7" Type="http://schemas.openxmlformats.org/officeDocument/2006/relationships/image" Target="../media/image16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4.svg"/><Relationship Id="rId7" Type="http://schemas.openxmlformats.org/officeDocument/2006/relationships/image" Target="../media/image26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30.svg"/><Relationship Id="rId4" Type="http://schemas.openxmlformats.org/officeDocument/2006/relationships/image" Target="../media/image16.png"/><Relationship Id="rId9" Type="http://schemas.openxmlformats.org/officeDocument/2006/relationships/image" Target="../media/image24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7" Type="http://schemas.openxmlformats.org/officeDocument/2006/relationships/image" Target="../media/image16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7" Type="http://schemas.openxmlformats.org/officeDocument/2006/relationships/image" Target="../media/image16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0.svg"/><Relationship Id="rId7" Type="http://schemas.openxmlformats.org/officeDocument/2006/relationships/image" Target="../media/image26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52.svg"/><Relationship Id="rId4" Type="http://schemas.openxmlformats.org/officeDocument/2006/relationships/image" Target="../media/image27.png"/><Relationship Id="rId9" Type="http://schemas.openxmlformats.org/officeDocument/2006/relationships/image" Target="../media/image24.sv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svg"/><Relationship Id="rId4" Type="http://schemas.openxmlformats.org/officeDocument/2006/relationships/image" Target="../media/image2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svg"/><Relationship Id="rId4" Type="http://schemas.openxmlformats.org/officeDocument/2006/relationships/image" Target="../media/image2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12.svg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svg"/><Relationship Id="rId5" Type="http://schemas.openxmlformats.org/officeDocument/2006/relationships/image" Target="../media/image16.png"/><Relationship Id="rId4" Type="http://schemas.openxmlformats.org/officeDocument/2006/relationships/image" Target="../media/image3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svg"/><Relationship Id="rId7" Type="http://schemas.openxmlformats.org/officeDocument/2006/relationships/image" Target="../media/image16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svg"/><Relationship Id="rId4" Type="http://schemas.openxmlformats.org/officeDocument/2006/relationships/image" Target="../media/image1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svg"/><Relationship Id="rId4" Type="http://schemas.openxmlformats.org/officeDocument/2006/relationships/image" Target="../media/image1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7" Type="http://schemas.openxmlformats.org/officeDocument/2006/relationships/image" Target="../media/image12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6.svg"/><Relationship Id="rId4" Type="http://schemas.openxmlformats.org/officeDocument/2006/relationships/image" Target="../media/image9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67.svg"/><Relationship Id="rId3" Type="http://schemas.openxmlformats.org/officeDocument/2006/relationships/image" Target="../media/image54.svg"/><Relationship Id="rId7" Type="http://schemas.openxmlformats.org/officeDocument/2006/relationships/image" Target="../media/image61.svg"/><Relationship Id="rId12" Type="http://schemas.openxmlformats.org/officeDocument/2006/relationships/image" Target="../media/image35.png"/><Relationship Id="rId17" Type="http://schemas.openxmlformats.org/officeDocument/2006/relationships/image" Target="../media/image71.svg"/><Relationship Id="rId2" Type="http://schemas.openxmlformats.org/officeDocument/2006/relationships/image" Target="../media/image28.png"/><Relationship Id="rId16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65.svg"/><Relationship Id="rId5" Type="http://schemas.openxmlformats.org/officeDocument/2006/relationships/image" Target="../media/image22.svg"/><Relationship Id="rId15" Type="http://schemas.openxmlformats.org/officeDocument/2006/relationships/image" Target="../media/image69.svg"/><Relationship Id="rId10" Type="http://schemas.openxmlformats.org/officeDocument/2006/relationships/image" Target="../media/image34.png"/><Relationship Id="rId4" Type="http://schemas.openxmlformats.org/officeDocument/2006/relationships/image" Target="../media/image12.png"/><Relationship Id="rId9" Type="http://schemas.openxmlformats.org/officeDocument/2006/relationships/image" Target="../media/image63.svg"/><Relationship Id="rId14" Type="http://schemas.openxmlformats.org/officeDocument/2006/relationships/image" Target="../media/image36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67.svg"/><Relationship Id="rId18" Type="http://schemas.openxmlformats.org/officeDocument/2006/relationships/image" Target="../media/image38.png"/><Relationship Id="rId26" Type="http://schemas.openxmlformats.org/officeDocument/2006/relationships/image" Target="../media/image42.png"/><Relationship Id="rId3" Type="http://schemas.openxmlformats.org/officeDocument/2006/relationships/image" Target="../media/image54.svg"/><Relationship Id="rId21" Type="http://schemas.openxmlformats.org/officeDocument/2006/relationships/image" Target="../media/image75.svg"/><Relationship Id="rId7" Type="http://schemas.openxmlformats.org/officeDocument/2006/relationships/image" Target="../media/image61.svg"/><Relationship Id="rId12" Type="http://schemas.openxmlformats.org/officeDocument/2006/relationships/image" Target="../media/image35.png"/><Relationship Id="rId17" Type="http://schemas.openxmlformats.org/officeDocument/2006/relationships/image" Target="../media/image71.svg"/><Relationship Id="rId25" Type="http://schemas.openxmlformats.org/officeDocument/2006/relationships/image" Target="../media/image79.svg"/><Relationship Id="rId2" Type="http://schemas.openxmlformats.org/officeDocument/2006/relationships/image" Target="../media/image28.png"/><Relationship Id="rId16" Type="http://schemas.openxmlformats.org/officeDocument/2006/relationships/image" Target="../media/image37.png"/><Relationship Id="rId20" Type="http://schemas.openxmlformats.org/officeDocument/2006/relationships/image" Target="../media/image39.png"/><Relationship Id="rId29" Type="http://schemas.openxmlformats.org/officeDocument/2006/relationships/image" Target="../media/image8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65.svg"/><Relationship Id="rId24" Type="http://schemas.openxmlformats.org/officeDocument/2006/relationships/image" Target="../media/image41.png"/><Relationship Id="rId5" Type="http://schemas.openxmlformats.org/officeDocument/2006/relationships/image" Target="../media/image22.svg"/><Relationship Id="rId15" Type="http://schemas.openxmlformats.org/officeDocument/2006/relationships/image" Target="../media/image69.svg"/><Relationship Id="rId23" Type="http://schemas.openxmlformats.org/officeDocument/2006/relationships/image" Target="../media/image77.svg"/><Relationship Id="rId28" Type="http://schemas.openxmlformats.org/officeDocument/2006/relationships/image" Target="../media/image43.png"/><Relationship Id="rId10" Type="http://schemas.openxmlformats.org/officeDocument/2006/relationships/image" Target="../media/image34.png"/><Relationship Id="rId19" Type="http://schemas.openxmlformats.org/officeDocument/2006/relationships/image" Target="../media/image73.svg"/><Relationship Id="rId4" Type="http://schemas.openxmlformats.org/officeDocument/2006/relationships/image" Target="../media/image12.png"/><Relationship Id="rId9" Type="http://schemas.openxmlformats.org/officeDocument/2006/relationships/image" Target="../media/image63.svg"/><Relationship Id="rId14" Type="http://schemas.openxmlformats.org/officeDocument/2006/relationships/image" Target="../media/image36.png"/><Relationship Id="rId22" Type="http://schemas.openxmlformats.org/officeDocument/2006/relationships/image" Target="../media/image40.png"/><Relationship Id="rId27" Type="http://schemas.openxmlformats.org/officeDocument/2006/relationships/image" Target="../media/image81.sv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svg"/><Relationship Id="rId7" Type="http://schemas.openxmlformats.org/officeDocument/2006/relationships/image" Target="../media/image16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svg"/><Relationship Id="rId4" Type="http://schemas.openxmlformats.org/officeDocument/2006/relationships/image" Target="../media/image4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svg"/><Relationship Id="rId4" Type="http://schemas.openxmlformats.org/officeDocument/2006/relationships/image" Target="../media/image45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89.svg"/><Relationship Id="rId7" Type="http://schemas.openxmlformats.org/officeDocument/2006/relationships/image" Target="../media/image26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30.svg"/><Relationship Id="rId4" Type="http://schemas.openxmlformats.org/officeDocument/2006/relationships/image" Target="../media/image16.png"/><Relationship Id="rId9" Type="http://schemas.openxmlformats.org/officeDocument/2006/relationships/image" Target="../media/image85.sv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svg"/><Relationship Id="rId4" Type="http://schemas.openxmlformats.org/officeDocument/2006/relationships/image" Target="../media/image20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svg"/><Relationship Id="rId4" Type="http://schemas.openxmlformats.org/officeDocument/2006/relationships/image" Target="../media/image20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4.svg"/><Relationship Id="rId7" Type="http://schemas.openxmlformats.org/officeDocument/2006/relationships/image" Target="../media/image30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1.svg"/><Relationship Id="rId4" Type="http://schemas.openxmlformats.org/officeDocument/2006/relationships/image" Target="../media/image47.png"/><Relationship Id="rId9" Type="http://schemas.openxmlformats.org/officeDocument/2006/relationships/image" Target="../media/image26.sv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svg"/><Relationship Id="rId4" Type="http://schemas.openxmlformats.org/officeDocument/2006/relationships/image" Target="../media/image22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svg"/><Relationship Id="rId4" Type="http://schemas.openxmlformats.org/officeDocument/2006/relationships/image" Target="../media/image22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7" Type="http://schemas.openxmlformats.org/officeDocument/2006/relationships/image" Target="../media/image16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svg"/><Relationship Id="rId4" Type="http://schemas.openxmlformats.org/officeDocument/2006/relationships/image" Target="../media/image24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svg"/><Relationship Id="rId4" Type="http://schemas.openxmlformats.org/officeDocument/2006/relationships/image" Target="../media/image24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0.svg"/><Relationship Id="rId7" Type="http://schemas.openxmlformats.org/officeDocument/2006/relationships/image" Target="../media/image30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3.svg"/><Relationship Id="rId4" Type="http://schemas.openxmlformats.org/officeDocument/2006/relationships/image" Target="../media/image48.png"/><Relationship Id="rId9" Type="http://schemas.openxmlformats.org/officeDocument/2006/relationships/image" Target="../media/image26.sv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svg"/><Relationship Id="rId4" Type="http://schemas.openxmlformats.org/officeDocument/2006/relationships/image" Target="../media/image49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svg"/><Relationship Id="rId4" Type="http://schemas.openxmlformats.org/officeDocument/2006/relationships/image" Target="../media/image49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svg"/><Relationship Id="rId7" Type="http://schemas.openxmlformats.org/officeDocument/2006/relationships/image" Target="../media/image16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svg"/><Relationship Id="rId4" Type="http://schemas.openxmlformats.org/officeDocument/2006/relationships/image" Target="../media/image51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svg"/><Relationship Id="rId4" Type="http://schemas.openxmlformats.org/officeDocument/2006/relationships/image" Target="../media/image51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34.svg"/><Relationship Id="rId7" Type="http://schemas.openxmlformats.org/officeDocument/2006/relationships/image" Target="../media/image26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30.svg"/><Relationship Id="rId4" Type="http://schemas.openxmlformats.org/officeDocument/2006/relationships/image" Target="../media/image16.png"/><Relationship Id="rId9" Type="http://schemas.openxmlformats.org/officeDocument/2006/relationships/image" Target="../media/image101.sv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sv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5.svg"/><Relationship Id="rId4" Type="http://schemas.openxmlformats.org/officeDocument/2006/relationships/image" Target="../media/image54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svg"/><Relationship Id="rId7" Type="http://schemas.openxmlformats.org/officeDocument/2006/relationships/image" Target="../media/image107.sv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105.svg"/><Relationship Id="rId4" Type="http://schemas.openxmlformats.org/officeDocument/2006/relationships/image" Target="../media/image54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7" Type="http://schemas.openxmlformats.org/officeDocument/2006/relationships/image" Target="../media/image12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6.svg"/><Relationship Id="rId4" Type="http://schemas.openxmlformats.org/officeDocument/2006/relationships/image" Target="../media/image9.png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68952" y="6702483"/>
            <a:ext cx="3662060" cy="6693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09"/>
              </a:lnSpc>
            </a:pPr>
            <a:endParaRPr/>
          </a:p>
        </p:txBody>
      </p:sp>
      <p:sp>
        <p:nvSpPr>
          <p:cNvPr id="3" name="TextBox 3"/>
          <p:cNvSpPr txBox="1"/>
          <p:nvPr/>
        </p:nvSpPr>
        <p:spPr>
          <a:xfrm>
            <a:off x="2765557" y="1741635"/>
            <a:ext cx="12404762" cy="63959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325"/>
              </a:lnSpc>
            </a:pPr>
            <a:r>
              <a:rPr lang="en-US" sz="18342">
                <a:solidFill>
                  <a:srgbClr val="FEF0D6"/>
                </a:solidFill>
                <a:latin typeface="Adigiana Toybox"/>
              </a:rPr>
              <a:t>THE UNFAIR </a:t>
            </a:r>
          </a:p>
          <a:p>
            <a:pPr algn="ctr">
              <a:lnSpc>
                <a:spcPts val="16325"/>
              </a:lnSpc>
            </a:pPr>
            <a:r>
              <a:rPr lang="en-US" sz="18342">
                <a:solidFill>
                  <a:srgbClr val="FEF0D6"/>
                </a:solidFill>
                <a:latin typeface="Adigiana Toybox"/>
              </a:rPr>
              <a:t>GAME</a:t>
            </a:r>
          </a:p>
        </p:txBody>
      </p:sp>
      <p:sp>
        <p:nvSpPr>
          <p:cNvPr id="4" name="Freeform 4"/>
          <p:cNvSpPr/>
          <p:nvPr/>
        </p:nvSpPr>
        <p:spPr>
          <a:xfrm>
            <a:off x="12974765" y="553336"/>
            <a:ext cx="6294149" cy="4114800"/>
          </a:xfrm>
          <a:custGeom>
            <a:avLst/>
            <a:gdLst/>
            <a:ahLst/>
            <a:cxnLst/>
            <a:rect l="l" t="t" r="r" b="b"/>
            <a:pathLst>
              <a:path w="6294149" h="4114800">
                <a:moveTo>
                  <a:pt x="0" y="0"/>
                </a:moveTo>
                <a:lnTo>
                  <a:pt x="6294149" y="0"/>
                </a:lnTo>
                <a:lnTo>
                  <a:pt x="62941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flipH="1">
            <a:off x="-1536246" y="553336"/>
            <a:ext cx="6294149" cy="4114800"/>
          </a:xfrm>
          <a:custGeom>
            <a:avLst/>
            <a:gdLst/>
            <a:ahLst/>
            <a:cxnLst/>
            <a:rect l="l" t="t" r="r" b="b"/>
            <a:pathLst>
              <a:path w="6294149" h="4114800">
                <a:moveTo>
                  <a:pt x="6294149" y="0"/>
                </a:moveTo>
                <a:lnTo>
                  <a:pt x="0" y="0"/>
                </a:lnTo>
                <a:lnTo>
                  <a:pt x="0" y="4114800"/>
                </a:lnTo>
                <a:lnTo>
                  <a:pt x="6294149" y="4114800"/>
                </a:lnTo>
                <a:lnTo>
                  <a:pt x="6294149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866065" y="8516327"/>
            <a:ext cx="10555871" cy="982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94"/>
              </a:lnSpc>
            </a:pPr>
            <a:r>
              <a:rPr lang="en-US" sz="6495">
                <a:solidFill>
                  <a:srgbClr val="FEF0D6"/>
                </a:solidFill>
                <a:latin typeface="Genty Sans"/>
              </a:rPr>
              <a:t>SPAG EDITION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161049" y="-531951"/>
            <a:ext cx="6457860" cy="3821595"/>
          </a:xfrm>
          <a:custGeom>
            <a:avLst/>
            <a:gdLst/>
            <a:ahLst/>
            <a:cxnLst/>
            <a:rect l="l" t="t" r="r" b="b"/>
            <a:pathLst>
              <a:path w="6457860" h="3821595">
                <a:moveTo>
                  <a:pt x="0" y="0"/>
                </a:moveTo>
                <a:lnTo>
                  <a:pt x="6457861" y="0"/>
                </a:lnTo>
                <a:lnTo>
                  <a:pt x="6457861" y="3821595"/>
                </a:lnTo>
                <a:lnTo>
                  <a:pt x="0" y="382159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1279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519439" y="476250"/>
            <a:ext cx="10841441" cy="1965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267"/>
              </a:lnSpc>
            </a:pPr>
            <a:r>
              <a:rPr lang="en-US" sz="16031">
                <a:solidFill>
                  <a:srgbClr val="FEF0D6"/>
                </a:solidFill>
                <a:latin typeface="Adigiana Toybox"/>
              </a:rPr>
              <a:t>RULES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56313" y="2208769"/>
            <a:ext cx="17784131" cy="8015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35889" lvl="1" indent="-417944">
              <a:lnSpc>
                <a:spcPts val="4452"/>
              </a:lnSpc>
              <a:buFont typeface="Arial"/>
              <a:buChar char="•"/>
            </a:pPr>
            <a:r>
              <a:rPr lang="en-US" sz="3871" dirty="0">
                <a:solidFill>
                  <a:srgbClr val="FEF0D6"/>
                </a:solidFill>
                <a:latin typeface="Quicksand Bold"/>
              </a:rPr>
              <a:t>This game isn’t fair! </a:t>
            </a:r>
          </a:p>
          <a:p>
            <a:pPr>
              <a:lnSpc>
                <a:spcPts val="4452"/>
              </a:lnSpc>
            </a:pPr>
            <a:endParaRPr lang="en-US" sz="3871" dirty="0">
              <a:solidFill>
                <a:srgbClr val="FEF0D6"/>
              </a:solidFill>
              <a:latin typeface="Quicksand Bold"/>
            </a:endParaRPr>
          </a:p>
          <a:p>
            <a:pPr marL="835889" lvl="1" indent="-417944">
              <a:lnSpc>
                <a:spcPts val="4452"/>
              </a:lnSpc>
              <a:buFont typeface="Arial"/>
              <a:buChar char="•"/>
            </a:pPr>
            <a:r>
              <a:rPr lang="en-US" sz="3871" dirty="0">
                <a:solidFill>
                  <a:srgbClr val="FEF0D6"/>
                </a:solidFill>
                <a:latin typeface="Quicksand Bold"/>
              </a:rPr>
              <a:t>Get into teams of </a:t>
            </a:r>
            <a:r>
              <a:rPr lang="en-US" sz="3871" dirty="0">
                <a:solidFill>
                  <a:srgbClr val="FEF0D6"/>
                </a:solidFill>
                <a:latin typeface="Quicksand Bold"/>
              </a:rPr>
              <a:t>6</a:t>
            </a:r>
            <a:r>
              <a:rPr lang="en-US" sz="3871" dirty="0" smtClean="0">
                <a:solidFill>
                  <a:srgbClr val="FEF0D6"/>
                </a:solidFill>
                <a:latin typeface="Quicksand Bold"/>
              </a:rPr>
              <a:t>. </a:t>
            </a:r>
            <a:endParaRPr lang="en-US" sz="3871" dirty="0">
              <a:solidFill>
                <a:srgbClr val="FEF0D6"/>
              </a:solidFill>
              <a:latin typeface="Quicksand Bold"/>
            </a:endParaRPr>
          </a:p>
          <a:p>
            <a:pPr>
              <a:lnSpc>
                <a:spcPts val="4452"/>
              </a:lnSpc>
            </a:pPr>
            <a:endParaRPr lang="en-US" sz="3871" dirty="0">
              <a:solidFill>
                <a:srgbClr val="FEF0D6"/>
              </a:solidFill>
              <a:latin typeface="Quicksand Bold"/>
            </a:endParaRPr>
          </a:p>
          <a:p>
            <a:pPr marL="835889" lvl="1" indent="-417944">
              <a:lnSpc>
                <a:spcPts val="4452"/>
              </a:lnSpc>
              <a:buFont typeface="Arial"/>
              <a:buChar char="•"/>
            </a:pPr>
            <a:r>
              <a:rPr lang="en-US" sz="3871" dirty="0">
                <a:solidFill>
                  <a:srgbClr val="FEF0D6"/>
                </a:solidFill>
                <a:latin typeface="Quicksand Bold"/>
              </a:rPr>
              <a:t>Teams take turns to answer the SPAG questions. If you can’t answer, the question is passed to another team. </a:t>
            </a:r>
          </a:p>
          <a:p>
            <a:pPr>
              <a:lnSpc>
                <a:spcPts val="4452"/>
              </a:lnSpc>
            </a:pPr>
            <a:endParaRPr lang="en-US" sz="3871" dirty="0">
              <a:solidFill>
                <a:srgbClr val="FEF0D6"/>
              </a:solidFill>
              <a:latin typeface="Quicksand Bold"/>
            </a:endParaRPr>
          </a:p>
          <a:p>
            <a:pPr marL="818150" lvl="1" indent="-409075">
              <a:lnSpc>
                <a:spcPts val="4357"/>
              </a:lnSpc>
              <a:buFont typeface="Arial"/>
              <a:buChar char="•"/>
            </a:pPr>
            <a:r>
              <a:rPr lang="en-US" sz="3789" dirty="0">
                <a:solidFill>
                  <a:srgbClr val="FEF0D6"/>
                </a:solidFill>
                <a:latin typeface="Quicksand Bold"/>
              </a:rPr>
              <a:t>If your team gets the answer correct, you can decide if you will keep the points or give them to the other team. </a:t>
            </a:r>
          </a:p>
          <a:p>
            <a:pPr>
              <a:lnSpc>
                <a:spcPts val="4357"/>
              </a:lnSpc>
            </a:pPr>
            <a:r>
              <a:rPr lang="en-US" sz="3789" dirty="0">
                <a:solidFill>
                  <a:srgbClr val="FEF0D6"/>
                </a:solidFill>
                <a:latin typeface="Quicksand Bold"/>
              </a:rPr>
              <a:t>      </a:t>
            </a:r>
            <a:r>
              <a:rPr lang="en-US" sz="3789" u="sng" dirty="0">
                <a:solidFill>
                  <a:srgbClr val="FEF0D6"/>
                </a:solidFill>
                <a:latin typeface="Quicksand Bold"/>
              </a:rPr>
              <a:t>You MUST decide this quickly as a team before seeing the point  </a:t>
            </a:r>
          </a:p>
          <a:p>
            <a:pPr>
              <a:lnSpc>
                <a:spcPts val="4357"/>
              </a:lnSpc>
            </a:pPr>
            <a:r>
              <a:rPr lang="en-US" sz="3789" dirty="0">
                <a:solidFill>
                  <a:srgbClr val="FEF0D6"/>
                </a:solidFill>
                <a:latin typeface="Quicksand Bold"/>
              </a:rPr>
              <a:t>     </a:t>
            </a:r>
            <a:r>
              <a:rPr lang="en-US" sz="3789" u="sng" dirty="0">
                <a:solidFill>
                  <a:srgbClr val="FEF0D6"/>
                </a:solidFill>
                <a:latin typeface="Quicksand Bold"/>
              </a:rPr>
              <a:t> value.</a:t>
            </a:r>
          </a:p>
          <a:p>
            <a:pPr>
              <a:lnSpc>
                <a:spcPts val="4357"/>
              </a:lnSpc>
            </a:pPr>
            <a:endParaRPr lang="en-US" sz="3789" u="sng" dirty="0">
              <a:solidFill>
                <a:srgbClr val="FEF0D6"/>
              </a:solidFill>
              <a:latin typeface="Quicksand Bold"/>
            </a:endParaRPr>
          </a:p>
          <a:p>
            <a:pPr marL="835889" lvl="1" indent="-417944">
              <a:lnSpc>
                <a:spcPts val="4452"/>
              </a:lnSpc>
              <a:buFont typeface="Arial"/>
              <a:buChar char="•"/>
            </a:pPr>
            <a:r>
              <a:rPr lang="en-US" sz="3871" dirty="0">
                <a:solidFill>
                  <a:srgbClr val="FEF0D6"/>
                </a:solidFill>
                <a:latin typeface="Quicksand Bold"/>
              </a:rPr>
              <a:t>Questions have randomly assigned point values. </a:t>
            </a:r>
          </a:p>
          <a:p>
            <a:pPr>
              <a:lnSpc>
                <a:spcPts val="4452"/>
              </a:lnSpc>
            </a:pPr>
            <a:r>
              <a:rPr lang="en-US" sz="3871" dirty="0">
                <a:solidFill>
                  <a:srgbClr val="FEF0D6"/>
                </a:solidFill>
                <a:latin typeface="Quicksand Bold"/>
              </a:rPr>
              <a:t>      Some may be positive while others are negative.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056258" y="-1248867"/>
            <a:ext cx="6457860" cy="4310622"/>
          </a:xfrm>
          <a:custGeom>
            <a:avLst/>
            <a:gdLst/>
            <a:ahLst/>
            <a:cxnLst/>
            <a:rect l="l" t="t" r="r" b="b"/>
            <a:pathLst>
              <a:path w="6457860" h="4310622">
                <a:moveTo>
                  <a:pt x="0" y="0"/>
                </a:moveTo>
                <a:lnTo>
                  <a:pt x="6457860" y="0"/>
                </a:lnTo>
                <a:lnTo>
                  <a:pt x="6457860" y="4310621"/>
                </a:lnTo>
                <a:lnTo>
                  <a:pt x="0" y="43106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481266" y="537805"/>
            <a:ext cx="10588370" cy="1928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34"/>
              </a:lnSpc>
            </a:pPr>
            <a:r>
              <a:rPr lang="en-US" sz="15657">
                <a:solidFill>
                  <a:srgbClr val="FEF0D6"/>
                </a:solidFill>
                <a:latin typeface="Adigiana Toybox"/>
              </a:rPr>
              <a:t>RULES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65920" y="2897682"/>
            <a:ext cx="17956161" cy="7066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4629" lvl="1" indent="-432314">
              <a:lnSpc>
                <a:spcPts val="4365"/>
              </a:lnSpc>
              <a:buFont typeface="Arial"/>
              <a:buChar char="•"/>
            </a:pPr>
            <a:r>
              <a:rPr lang="en-US" sz="4004">
                <a:solidFill>
                  <a:srgbClr val="FEF0D6"/>
                </a:solidFill>
                <a:latin typeface="Quicksand Bold"/>
              </a:rPr>
              <a:t>So you might win a lot of points, or you might have to deduct points from your score. </a:t>
            </a:r>
          </a:p>
          <a:p>
            <a:pPr>
              <a:lnSpc>
                <a:spcPts val="4365"/>
              </a:lnSpc>
            </a:pPr>
            <a:endParaRPr lang="en-US" sz="4004">
              <a:solidFill>
                <a:srgbClr val="FEF0D6"/>
              </a:solidFill>
              <a:latin typeface="Quicksand Bold"/>
            </a:endParaRPr>
          </a:p>
          <a:p>
            <a:pPr marL="864629" lvl="1" indent="-432314">
              <a:lnSpc>
                <a:spcPts val="4365"/>
              </a:lnSpc>
              <a:buFont typeface="Arial"/>
              <a:buChar char="•"/>
            </a:pPr>
            <a:r>
              <a:rPr lang="en-US" sz="4004">
                <a:solidFill>
                  <a:srgbClr val="FEF0D6"/>
                </a:solidFill>
                <a:latin typeface="Quicksand Bold"/>
              </a:rPr>
              <a:t>You might pass positive points to another team, or they might have to deduct points from their score.  </a:t>
            </a:r>
          </a:p>
          <a:p>
            <a:pPr>
              <a:lnSpc>
                <a:spcPts val="4365"/>
              </a:lnSpc>
            </a:pPr>
            <a:endParaRPr lang="en-US" sz="4004">
              <a:solidFill>
                <a:srgbClr val="FEF0D6"/>
              </a:solidFill>
              <a:latin typeface="Quicksand Bold"/>
            </a:endParaRPr>
          </a:p>
          <a:p>
            <a:pPr marL="846280" lvl="1" indent="-423140">
              <a:lnSpc>
                <a:spcPts val="4272"/>
              </a:lnSpc>
              <a:buFont typeface="Arial"/>
              <a:buChar char="•"/>
            </a:pPr>
            <a:r>
              <a:rPr lang="en-US" sz="3919">
                <a:solidFill>
                  <a:srgbClr val="FEF0D6"/>
                </a:solidFill>
                <a:latin typeface="Quicksand Bold"/>
              </a:rPr>
              <a:t>The teacher’s decision is final. Arguing not allowed. Shouting not allowed. Points will be awarded to other teams if rules are broken. </a:t>
            </a:r>
          </a:p>
          <a:p>
            <a:pPr>
              <a:lnSpc>
                <a:spcPts val="4272"/>
              </a:lnSpc>
            </a:pPr>
            <a:endParaRPr lang="en-US" sz="3919">
              <a:solidFill>
                <a:srgbClr val="FEF0D6"/>
              </a:solidFill>
              <a:latin typeface="Quicksand Bold"/>
            </a:endParaRPr>
          </a:p>
          <a:p>
            <a:pPr marL="846280" lvl="1" indent="-423140">
              <a:lnSpc>
                <a:spcPts val="4272"/>
              </a:lnSpc>
              <a:buFont typeface="Arial"/>
              <a:buChar char="•"/>
            </a:pPr>
            <a:r>
              <a:rPr lang="en-US" sz="3919">
                <a:solidFill>
                  <a:srgbClr val="FEF0D6"/>
                </a:solidFill>
                <a:latin typeface="Quicksand Bold"/>
              </a:rPr>
              <a:t>Remember it is a game. Even if you lose, at least you aren’t doing a mock test! </a:t>
            </a:r>
          </a:p>
          <a:p>
            <a:pPr>
              <a:lnSpc>
                <a:spcPts val="4272"/>
              </a:lnSpc>
            </a:pPr>
            <a:endParaRPr lang="en-US" sz="3919">
              <a:solidFill>
                <a:srgbClr val="FEF0D6"/>
              </a:solidFill>
              <a:latin typeface="Quicksand Bold"/>
            </a:endParaRPr>
          </a:p>
          <a:p>
            <a:pPr marL="846280" lvl="1" indent="-423140">
              <a:lnSpc>
                <a:spcPts val="4272"/>
              </a:lnSpc>
              <a:buFont typeface="Arial"/>
              <a:buChar char="•"/>
            </a:pPr>
            <a:r>
              <a:rPr lang="en-US" sz="3919">
                <a:solidFill>
                  <a:srgbClr val="FEF0D6"/>
                </a:solidFill>
                <a:latin typeface="Quicksand Bold"/>
              </a:rPr>
              <a:t>A reminder - this game isn’t fair! Enjoy!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983976" y="2452114"/>
            <a:ext cx="11996390" cy="46139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739"/>
              </a:lnSpc>
            </a:pPr>
            <a:r>
              <a:rPr lang="en-US" sz="17739">
                <a:solidFill>
                  <a:srgbClr val="FEF0D6"/>
                </a:solidFill>
                <a:latin typeface="Adigiana Toybox"/>
              </a:rPr>
              <a:t>ARE YOU READY?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14959" y="284173"/>
            <a:ext cx="14466765" cy="1716193"/>
            <a:chOff x="0" y="0"/>
            <a:chExt cx="2808869" cy="33321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08868" cy="333216"/>
            </a:xfrm>
            <a:custGeom>
              <a:avLst/>
              <a:gdLst/>
              <a:ahLst/>
              <a:cxnLst/>
              <a:rect l="l" t="t" r="r" b="b"/>
              <a:pathLst>
                <a:path w="2808868" h="333216">
                  <a:moveTo>
                    <a:pt x="27293" y="0"/>
                  </a:moveTo>
                  <a:lnTo>
                    <a:pt x="2781576" y="0"/>
                  </a:lnTo>
                  <a:cubicBezTo>
                    <a:pt x="2788814" y="0"/>
                    <a:pt x="2795756" y="2875"/>
                    <a:pt x="2800875" y="7994"/>
                  </a:cubicBezTo>
                  <a:cubicBezTo>
                    <a:pt x="2805993" y="13112"/>
                    <a:pt x="2808868" y="20054"/>
                    <a:pt x="2808868" y="27293"/>
                  </a:cubicBezTo>
                  <a:lnTo>
                    <a:pt x="2808868" y="305923"/>
                  </a:lnTo>
                  <a:cubicBezTo>
                    <a:pt x="2808868" y="313162"/>
                    <a:pt x="2805993" y="320104"/>
                    <a:pt x="2800875" y="325222"/>
                  </a:cubicBezTo>
                  <a:cubicBezTo>
                    <a:pt x="2795756" y="330341"/>
                    <a:pt x="2788814" y="333216"/>
                    <a:pt x="2781576" y="333216"/>
                  </a:cubicBezTo>
                  <a:lnTo>
                    <a:pt x="27293" y="333216"/>
                  </a:lnTo>
                  <a:cubicBezTo>
                    <a:pt x="12219" y="333216"/>
                    <a:pt x="0" y="320997"/>
                    <a:pt x="0" y="305923"/>
                  </a:cubicBezTo>
                  <a:lnTo>
                    <a:pt x="0" y="27293"/>
                  </a:lnTo>
                  <a:cubicBezTo>
                    <a:pt x="0" y="20054"/>
                    <a:pt x="2875" y="13112"/>
                    <a:pt x="7994" y="7994"/>
                  </a:cubicBezTo>
                  <a:cubicBezTo>
                    <a:pt x="13112" y="2875"/>
                    <a:pt x="20054" y="0"/>
                    <a:pt x="27293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808869" cy="371316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314959" y="284173"/>
            <a:ext cx="1532092" cy="1716193"/>
          </a:xfrm>
          <a:custGeom>
            <a:avLst/>
            <a:gdLst/>
            <a:ahLst/>
            <a:cxnLst/>
            <a:rect l="l" t="t" r="r" b="b"/>
            <a:pathLst>
              <a:path w="1532092" h="1716193">
                <a:moveTo>
                  <a:pt x="0" y="0"/>
                </a:moveTo>
                <a:lnTo>
                  <a:pt x="1532092" y="0"/>
                </a:lnTo>
                <a:lnTo>
                  <a:pt x="1532092" y="1716193"/>
                </a:lnTo>
                <a:lnTo>
                  <a:pt x="0" y="17161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2778183" y="805128"/>
            <a:ext cx="953224" cy="1063651"/>
          </a:xfrm>
          <a:custGeom>
            <a:avLst/>
            <a:gdLst/>
            <a:ahLst/>
            <a:cxnLst/>
            <a:rect l="l" t="t" r="r" b="b"/>
            <a:pathLst>
              <a:path w="953224" h="1063651">
                <a:moveTo>
                  <a:pt x="0" y="0"/>
                </a:moveTo>
                <a:lnTo>
                  <a:pt x="953224" y="0"/>
                </a:lnTo>
                <a:lnTo>
                  <a:pt x="953224" y="1063651"/>
                </a:lnTo>
                <a:lnTo>
                  <a:pt x="0" y="1063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10968" b="-3726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>
            <a:off x="1682451" y="5438593"/>
            <a:ext cx="14466765" cy="1716193"/>
            <a:chOff x="0" y="0"/>
            <a:chExt cx="2808869" cy="33321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808868" cy="333216"/>
            </a:xfrm>
            <a:custGeom>
              <a:avLst/>
              <a:gdLst/>
              <a:ahLst/>
              <a:cxnLst/>
              <a:rect l="l" t="t" r="r" b="b"/>
              <a:pathLst>
                <a:path w="2808868" h="333216">
                  <a:moveTo>
                    <a:pt x="27293" y="0"/>
                  </a:moveTo>
                  <a:lnTo>
                    <a:pt x="2781576" y="0"/>
                  </a:lnTo>
                  <a:cubicBezTo>
                    <a:pt x="2788814" y="0"/>
                    <a:pt x="2795756" y="2875"/>
                    <a:pt x="2800875" y="7994"/>
                  </a:cubicBezTo>
                  <a:cubicBezTo>
                    <a:pt x="2805993" y="13112"/>
                    <a:pt x="2808868" y="20054"/>
                    <a:pt x="2808868" y="27293"/>
                  </a:cubicBezTo>
                  <a:lnTo>
                    <a:pt x="2808868" y="305923"/>
                  </a:lnTo>
                  <a:cubicBezTo>
                    <a:pt x="2808868" y="313162"/>
                    <a:pt x="2805993" y="320104"/>
                    <a:pt x="2800875" y="325222"/>
                  </a:cubicBezTo>
                  <a:cubicBezTo>
                    <a:pt x="2795756" y="330341"/>
                    <a:pt x="2788814" y="333216"/>
                    <a:pt x="2781576" y="333216"/>
                  </a:cubicBezTo>
                  <a:lnTo>
                    <a:pt x="27293" y="333216"/>
                  </a:lnTo>
                  <a:cubicBezTo>
                    <a:pt x="12219" y="333216"/>
                    <a:pt x="0" y="320997"/>
                    <a:pt x="0" y="305923"/>
                  </a:cubicBezTo>
                  <a:lnTo>
                    <a:pt x="0" y="27293"/>
                  </a:lnTo>
                  <a:cubicBezTo>
                    <a:pt x="0" y="20054"/>
                    <a:pt x="2875" y="13112"/>
                    <a:pt x="7994" y="7994"/>
                  </a:cubicBezTo>
                  <a:cubicBezTo>
                    <a:pt x="13112" y="2875"/>
                    <a:pt x="20054" y="0"/>
                    <a:pt x="27293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2808869" cy="371316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314959" y="5438593"/>
            <a:ext cx="1532092" cy="1716193"/>
          </a:xfrm>
          <a:custGeom>
            <a:avLst/>
            <a:gdLst/>
            <a:ahLst/>
            <a:cxnLst/>
            <a:rect l="l" t="t" r="r" b="b"/>
            <a:pathLst>
              <a:path w="1532092" h="1716193">
                <a:moveTo>
                  <a:pt x="0" y="0"/>
                </a:moveTo>
                <a:lnTo>
                  <a:pt x="1532092" y="0"/>
                </a:lnTo>
                <a:lnTo>
                  <a:pt x="1532092" y="1716193"/>
                </a:lnTo>
                <a:lnTo>
                  <a:pt x="0" y="17161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2847393" y="5808135"/>
            <a:ext cx="814803" cy="1346651"/>
          </a:xfrm>
          <a:custGeom>
            <a:avLst/>
            <a:gdLst/>
            <a:ahLst/>
            <a:cxnLst/>
            <a:rect l="l" t="t" r="r" b="b"/>
            <a:pathLst>
              <a:path w="814803" h="1346651">
                <a:moveTo>
                  <a:pt x="0" y="0"/>
                </a:moveTo>
                <a:lnTo>
                  <a:pt x="814803" y="0"/>
                </a:lnTo>
                <a:lnTo>
                  <a:pt x="814803" y="1346651"/>
                </a:lnTo>
                <a:lnTo>
                  <a:pt x="0" y="13466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l="-2643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4038357" y="653715"/>
            <a:ext cx="10498072" cy="977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51"/>
              </a:lnSpc>
            </a:pPr>
            <a:r>
              <a:rPr lang="en-US" sz="6459">
                <a:solidFill>
                  <a:srgbClr val="FEF0D6"/>
                </a:solidFill>
                <a:latin typeface="Genty Sans"/>
              </a:rPr>
              <a:t>REWRITE IN ACTIVE VOICE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13368" y="2577050"/>
            <a:ext cx="16261263" cy="10332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81"/>
              </a:lnSpc>
            </a:pPr>
            <a:r>
              <a:rPr lang="en-US" sz="6900" dirty="0">
                <a:solidFill>
                  <a:srgbClr val="FEF0D6"/>
                </a:solidFill>
                <a:latin typeface="Quicksand Bold"/>
              </a:rPr>
              <a:t>A game will be played by the children.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324615" y="5808135"/>
            <a:ext cx="11252621" cy="977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51"/>
              </a:lnSpc>
            </a:pPr>
            <a:r>
              <a:rPr lang="en-US" sz="6459">
                <a:solidFill>
                  <a:srgbClr val="FEF0D6"/>
                </a:solidFill>
                <a:latin typeface="Genty Sans"/>
              </a:rPr>
              <a:t>REWRITE IN PASSIVE VOICE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70297" y="7478636"/>
            <a:ext cx="16747407" cy="19578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74"/>
              </a:lnSpc>
            </a:pPr>
            <a:r>
              <a:rPr lang="en-US" sz="6478">
                <a:solidFill>
                  <a:srgbClr val="FEF0D6"/>
                </a:solidFill>
                <a:latin typeface="Quicksand Bold"/>
              </a:rPr>
              <a:t>Two centuries ago, explorers discovered the lost city.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828800" y="1892621"/>
            <a:ext cx="14276371" cy="2443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93"/>
              </a:lnSpc>
            </a:pPr>
            <a:r>
              <a:rPr lang="en-US" sz="5411" dirty="0">
                <a:solidFill>
                  <a:srgbClr val="FEF0D6"/>
                </a:solidFill>
                <a:latin typeface="Quicksand Bold"/>
              </a:rPr>
              <a:t>The children will play a game.</a:t>
            </a:r>
          </a:p>
          <a:p>
            <a:pPr algn="ctr">
              <a:lnSpc>
                <a:spcPts val="6493"/>
              </a:lnSpc>
            </a:pPr>
            <a:endParaRPr lang="en-US" sz="5411" dirty="0">
              <a:solidFill>
                <a:srgbClr val="FEF0D6"/>
              </a:solidFill>
              <a:latin typeface="Quicksand Bold"/>
            </a:endParaRPr>
          </a:p>
          <a:p>
            <a:pPr algn="ctr">
              <a:lnSpc>
                <a:spcPts val="6493"/>
              </a:lnSpc>
            </a:pPr>
            <a:r>
              <a:rPr lang="en-US" sz="5411" dirty="0">
                <a:solidFill>
                  <a:srgbClr val="FEF0D6"/>
                </a:solidFill>
                <a:latin typeface="Quicksand Bold"/>
              </a:rPr>
              <a:t>The children will be playing a game.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58184" y="6679500"/>
            <a:ext cx="18063892" cy="2322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47"/>
              </a:lnSpc>
            </a:pPr>
            <a:r>
              <a:rPr lang="en-US" sz="5122">
                <a:solidFill>
                  <a:srgbClr val="FEF0D6"/>
                </a:solidFill>
                <a:latin typeface="Quicksand Bold"/>
              </a:rPr>
              <a:t>Two centuries ago, the city was discovered by explorers.</a:t>
            </a:r>
          </a:p>
          <a:p>
            <a:pPr algn="ctr">
              <a:lnSpc>
                <a:spcPts val="6147"/>
              </a:lnSpc>
            </a:pPr>
            <a:endParaRPr lang="en-US" sz="5122">
              <a:solidFill>
                <a:srgbClr val="FEF0D6"/>
              </a:solidFill>
              <a:latin typeface="Quicksand Bold"/>
            </a:endParaRPr>
          </a:p>
          <a:p>
            <a:pPr algn="ctr">
              <a:lnSpc>
                <a:spcPts val="6147"/>
              </a:lnSpc>
            </a:pPr>
            <a:r>
              <a:rPr lang="en-US" sz="5122">
                <a:solidFill>
                  <a:srgbClr val="FEF0D6"/>
                </a:solidFill>
                <a:latin typeface="Quicksand Bold"/>
              </a:rPr>
              <a:t>The city was discovered by explorers two centuries ago. 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2310476" y="288223"/>
            <a:ext cx="12483807" cy="1480954"/>
            <a:chOff x="0" y="0"/>
            <a:chExt cx="2808869" cy="33321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808868" cy="333216"/>
            </a:xfrm>
            <a:custGeom>
              <a:avLst/>
              <a:gdLst/>
              <a:ahLst/>
              <a:cxnLst/>
              <a:rect l="l" t="t" r="r" b="b"/>
              <a:pathLst>
                <a:path w="2808868" h="333216">
                  <a:moveTo>
                    <a:pt x="31628" y="0"/>
                  </a:moveTo>
                  <a:lnTo>
                    <a:pt x="2777241" y="0"/>
                  </a:lnTo>
                  <a:cubicBezTo>
                    <a:pt x="2794708" y="0"/>
                    <a:pt x="2808868" y="14160"/>
                    <a:pt x="2808868" y="31628"/>
                  </a:cubicBezTo>
                  <a:lnTo>
                    <a:pt x="2808868" y="301588"/>
                  </a:lnTo>
                  <a:cubicBezTo>
                    <a:pt x="2808868" y="319056"/>
                    <a:pt x="2794708" y="333216"/>
                    <a:pt x="2777241" y="333216"/>
                  </a:cubicBezTo>
                  <a:lnTo>
                    <a:pt x="31628" y="333216"/>
                  </a:lnTo>
                  <a:cubicBezTo>
                    <a:pt x="14160" y="333216"/>
                    <a:pt x="0" y="319056"/>
                    <a:pt x="0" y="301588"/>
                  </a:cubicBezTo>
                  <a:lnTo>
                    <a:pt x="0" y="31628"/>
                  </a:lnTo>
                  <a:cubicBezTo>
                    <a:pt x="0" y="14160"/>
                    <a:pt x="14160" y="0"/>
                    <a:pt x="31628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2808869" cy="371316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2310476" y="288223"/>
            <a:ext cx="1322088" cy="1480954"/>
          </a:xfrm>
          <a:custGeom>
            <a:avLst/>
            <a:gdLst/>
            <a:ahLst/>
            <a:cxnLst/>
            <a:rect l="l" t="t" r="r" b="b"/>
            <a:pathLst>
              <a:path w="1322088" h="1480954">
                <a:moveTo>
                  <a:pt x="0" y="0"/>
                </a:moveTo>
                <a:lnTo>
                  <a:pt x="1322089" y="0"/>
                </a:lnTo>
                <a:lnTo>
                  <a:pt x="1322089" y="1480954"/>
                </a:lnTo>
                <a:lnTo>
                  <a:pt x="0" y="14809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3633858" y="817120"/>
            <a:ext cx="765485" cy="911937"/>
          </a:xfrm>
          <a:custGeom>
            <a:avLst/>
            <a:gdLst/>
            <a:ahLst/>
            <a:cxnLst/>
            <a:rect l="l" t="t" r="r" b="b"/>
            <a:pathLst>
              <a:path w="765485" h="911937">
                <a:moveTo>
                  <a:pt x="0" y="0"/>
                </a:moveTo>
                <a:lnTo>
                  <a:pt x="765485" y="0"/>
                </a:lnTo>
                <a:lnTo>
                  <a:pt x="765485" y="911937"/>
                </a:lnTo>
                <a:lnTo>
                  <a:pt x="0" y="9119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19242" b="-439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4660579" y="597586"/>
            <a:ext cx="9059102" cy="8527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8"/>
              </a:lnSpc>
            </a:pPr>
            <a:r>
              <a:rPr lang="en-US" sz="5574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619740" y="4763673"/>
            <a:ext cx="12174543" cy="1444266"/>
            <a:chOff x="0" y="0"/>
            <a:chExt cx="2808869" cy="33321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808868" cy="333216"/>
            </a:xfrm>
            <a:custGeom>
              <a:avLst/>
              <a:gdLst/>
              <a:ahLst/>
              <a:cxnLst/>
              <a:rect l="l" t="t" r="r" b="b"/>
              <a:pathLst>
                <a:path w="2808868" h="333216">
                  <a:moveTo>
                    <a:pt x="32431" y="0"/>
                  </a:moveTo>
                  <a:lnTo>
                    <a:pt x="2776437" y="0"/>
                  </a:lnTo>
                  <a:cubicBezTo>
                    <a:pt x="2794348" y="0"/>
                    <a:pt x="2808868" y="14520"/>
                    <a:pt x="2808868" y="32431"/>
                  </a:cubicBezTo>
                  <a:lnTo>
                    <a:pt x="2808868" y="300785"/>
                  </a:lnTo>
                  <a:cubicBezTo>
                    <a:pt x="2808868" y="309386"/>
                    <a:pt x="2805452" y="317635"/>
                    <a:pt x="2799369" y="323717"/>
                  </a:cubicBezTo>
                  <a:cubicBezTo>
                    <a:pt x="2793287" y="329799"/>
                    <a:pt x="2785038" y="333216"/>
                    <a:pt x="2776437" y="333216"/>
                  </a:cubicBezTo>
                  <a:lnTo>
                    <a:pt x="32431" y="333216"/>
                  </a:lnTo>
                  <a:cubicBezTo>
                    <a:pt x="14520" y="333216"/>
                    <a:pt x="0" y="318696"/>
                    <a:pt x="0" y="300785"/>
                  </a:cubicBezTo>
                  <a:lnTo>
                    <a:pt x="0" y="32431"/>
                  </a:lnTo>
                  <a:cubicBezTo>
                    <a:pt x="0" y="14520"/>
                    <a:pt x="14520" y="0"/>
                    <a:pt x="32431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2808869" cy="371316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2310476" y="4763673"/>
            <a:ext cx="1289336" cy="1444266"/>
          </a:xfrm>
          <a:custGeom>
            <a:avLst/>
            <a:gdLst/>
            <a:ahLst/>
            <a:cxnLst/>
            <a:rect l="l" t="t" r="r" b="b"/>
            <a:pathLst>
              <a:path w="1289336" h="1444266">
                <a:moveTo>
                  <a:pt x="0" y="0"/>
                </a:moveTo>
                <a:lnTo>
                  <a:pt x="1289336" y="0"/>
                </a:lnTo>
                <a:lnTo>
                  <a:pt x="1289336" y="1444266"/>
                </a:lnTo>
                <a:lnTo>
                  <a:pt x="0" y="1444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3600101" y="5074662"/>
            <a:ext cx="685699" cy="1133278"/>
          </a:xfrm>
          <a:custGeom>
            <a:avLst/>
            <a:gdLst/>
            <a:ahLst/>
            <a:cxnLst/>
            <a:rect l="l" t="t" r="r" b="b"/>
            <a:pathLst>
              <a:path w="685699" h="1133278">
                <a:moveTo>
                  <a:pt x="0" y="0"/>
                </a:moveTo>
                <a:lnTo>
                  <a:pt x="685699" y="0"/>
                </a:lnTo>
                <a:lnTo>
                  <a:pt x="685699" y="1133277"/>
                </a:lnTo>
                <a:lnTo>
                  <a:pt x="0" y="11332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 l="-2643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TextBox 15"/>
          <p:cNvSpPr txBox="1"/>
          <p:nvPr/>
        </p:nvSpPr>
        <p:spPr>
          <a:xfrm>
            <a:off x="4843261" y="5065137"/>
            <a:ext cx="9469672" cy="8318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23"/>
              </a:lnSpc>
            </a:pPr>
            <a:r>
              <a:rPr lang="en-US" sz="5435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2895600" y="3431496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007386" y="9105900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133600" y="673373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 dirty="0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466230" y="2527213"/>
            <a:ext cx="5621405" cy="4412803"/>
          </a:xfrm>
          <a:custGeom>
            <a:avLst/>
            <a:gdLst/>
            <a:ahLst/>
            <a:cxnLst/>
            <a:rect l="l" t="t" r="r" b="b"/>
            <a:pathLst>
              <a:path w="5621405" h="4412803">
                <a:moveTo>
                  <a:pt x="0" y="0"/>
                </a:moveTo>
                <a:lnTo>
                  <a:pt x="5621405" y="0"/>
                </a:lnTo>
                <a:lnTo>
                  <a:pt x="5621405" y="4412802"/>
                </a:lnTo>
                <a:lnTo>
                  <a:pt x="0" y="44128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424602" y="3213570"/>
            <a:ext cx="2713279" cy="3040088"/>
          </a:xfrm>
          <a:custGeom>
            <a:avLst/>
            <a:gdLst/>
            <a:ahLst/>
            <a:cxnLst/>
            <a:rect l="l" t="t" r="r" b="b"/>
            <a:pathLst>
              <a:path w="2713279" h="3040088">
                <a:moveTo>
                  <a:pt x="0" y="0"/>
                </a:moveTo>
                <a:lnTo>
                  <a:pt x="2713278" y="0"/>
                </a:lnTo>
                <a:lnTo>
                  <a:pt x="2713278" y="3040088"/>
                </a:lnTo>
                <a:lnTo>
                  <a:pt x="0" y="30400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0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0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6291236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6351873" y="0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514850" y="657988"/>
            <a:ext cx="14078847" cy="1707648"/>
            <a:chOff x="0" y="0"/>
            <a:chExt cx="2733550" cy="33155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733550" cy="331557"/>
            </a:xfrm>
            <a:custGeom>
              <a:avLst/>
              <a:gdLst/>
              <a:ahLst/>
              <a:cxnLst/>
              <a:rect l="l" t="t" r="r" b="b"/>
              <a:pathLst>
                <a:path w="2733550" h="331557">
                  <a:moveTo>
                    <a:pt x="28045" y="0"/>
                  </a:moveTo>
                  <a:lnTo>
                    <a:pt x="2705506" y="0"/>
                  </a:lnTo>
                  <a:cubicBezTo>
                    <a:pt x="2712944" y="0"/>
                    <a:pt x="2720077" y="2955"/>
                    <a:pt x="2725336" y="8214"/>
                  </a:cubicBezTo>
                  <a:cubicBezTo>
                    <a:pt x="2730596" y="13474"/>
                    <a:pt x="2733550" y="20607"/>
                    <a:pt x="2733550" y="28045"/>
                  </a:cubicBezTo>
                  <a:lnTo>
                    <a:pt x="2733550" y="303512"/>
                  </a:lnTo>
                  <a:cubicBezTo>
                    <a:pt x="2733550" y="310950"/>
                    <a:pt x="2730596" y="318083"/>
                    <a:pt x="2725336" y="323343"/>
                  </a:cubicBezTo>
                  <a:cubicBezTo>
                    <a:pt x="2720077" y="328602"/>
                    <a:pt x="2712944" y="331557"/>
                    <a:pt x="2705506" y="331557"/>
                  </a:cubicBezTo>
                  <a:lnTo>
                    <a:pt x="28045" y="331557"/>
                  </a:lnTo>
                  <a:cubicBezTo>
                    <a:pt x="20607" y="331557"/>
                    <a:pt x="13474" y="328602"/>
                    <a:pt x="8214" y="323343"/>
                  </a:cubicBezTo>
                  <a:cubicBezTo>
                    <a:pt x="2955" y="318083"/>
                    <a:pt x="0" y="310950"/>
                    <a:pt x="0" y="303512"/>
                  </a:cubicBezTo>
                  <a:lnTo>
                    <a:pt x="0" y="28045"/>
                  </a:lnTo>
                  <a:cubicBezTo>
                    <a:pt x="0" y="20607"/>
                    <a:pt x="2955" y="13474"/>
                    <a:pt x="8214" y="8214"/>
                  </a:cubicBezTo>
                  <a:cubicBezTo>
                    <a:pt x="13474" y="2955"/>
                    <a:pt x="20607" y="0"/>
                    <a:pt x="28045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733550" cy="369657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512010" y="428193"/>
            <a:ext cx="2005679" cy="2167237"/>
          </a:xfrm>
          <a:custGeom>
            <a:avLst/>
            <a:gdLst/>
            <a:ahLst/>
            <a:cxnLst/>
            <a:rect l="l" t="t" r="r" b="b"/>
            <a:pathLst>
              <a:path w="2005679" h="2167237">
                <a:moveTo>
                  <a:pt x="0" y="0"/>
                </a:moveTo>
                <a:lnTo>
                  <a:pt x="2005679" y="0"/>
                </a:lnTo>
                <a:lnTo>
                  <a:pt x="2005679" y="2167237"/>
                </a:lnTo>
                <a:lnTo>
                  <a:pt x="0" y="21672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1197237" y="4242713"/>
            <a:ext cx="15893527" cy="1811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29"/>
              </a:lnSpc>
            </a:pPr>
            <a:r>
              <a:rPr lang="en-US" sz="6024">
                <a:solidFill>
                  <a:srgbClr val="FEF0D6"/>
                </a:solidFill>
                <a:latin typeface="Quicksand Bold"/>
              </a:rPr>
              <a:t>The tiny puppies ate some food, wagged their tails and tried to jump on my bed.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517689" y="648463"/>
            <a:ext cx="12264034" cy="1695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8"/>
              </a:lnSpc>
            </a:pPr>
            <a:r>
              <a:rPr lang="en-US" sz="5574" dirty="0">
                <a:solidFill>
                  <a:srgbClr val="FEF0D6"/>
                </a:solidFill>
                <a:latin typeface="Genty Sans"/>
              </a:rPr>
              <a:t>FIND THE FOUR DETERMINERS IN THE SENTENCE BELOW.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506276" y="657988"/>
            <a:ext cx="13275447" cy="1707648"/>
            <a:chOff x="0" y="0"/>
            <a:chExt cx="2577562" cy="33155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77562" cy="331557"/>
            </a:xfrm>
            <a:custGeom>
              <a:avLst/>
              <a:gdLst/>
              <a:ahLst/>
              <a:cxnLst/>
              <a:rect l="l" t="t" r="r" b="b"/>
              <a:pathLst>
                <a:path w="2577562" h="331557">
                  <a:moveTo>
                    <a:pt x="29742" y="0"/>
                  </a:moveTo>
                  <a:lnTo>
                    <a:pt x="2547820" y="0"/>
                  </a:lnTo>
                  <a:cubicBezTo>
                    <a:pt x="2555708" y="0"/>
                    <a:pt x="2563273" y="3134"/>
                    <a:pt x="2568851" y="8711"/>
                  </a:cubicBezTo>
                  <a:cubicBezTo>
                    <a:pt x="2574429" y="14289"/>
                    <a:pt x="2577562" y="21854"/>
                    <a:pt x="2577562" y="29742"/>
                  </a:cubicBezTo>
                  <a:lnTo>
                    <a:pt x="2577562" y="301815"/>
                  </a:lnTo>
                  <a:cubicBezTo>
                    <a:pt x="2577562" y="309703"/>
                    <a:pt x="2574429" y="317268"/>
                    <a:pt x="2568851" y="322846"/>
                  </a:cubicBezTo>
                  <a:cubicBezTo>
                    <a:pt x="2563273" y="328423"/>
                    <a:pt x="2555708" y="331557"/>
                    <a:pt x="2547820" y="331557"/>
                  </a:cubicBezTo>
                  <a:lnTo>
                    <a:pt x="29742" y="331557"/>
                  </a:lnTo>
                  <a:cubicBezTo>
                    <a:pt x="21854" y="331557"/>
                    <a:pt x="14289" y="328423"/>
                    <a:pt x="8711" y="322846"/>
                  </a:cubicBezTo>
                  <a:cubicBezTo>
                    <a:pt x="3134" y="317268"/>
                    <a:pt x="0" y="309703"/>
                    <a:pt x="0" y="301815"/>
                  </a:cubicBezTo>
                  <a:lnTo>
                    <a:pt x="0" y="29742"/>
                  </a:lnTo>
                  <a:cubicBezTo>
                    <a:pt x="0" y="21854"/>
                    <a:pt x="3134" y="14289"/>
                    <a:pt x="8711" y="8711"/>
                  </a:cubicBezTo>
                  <a:cubicBezTo>
                    <a:pt x="14289" y="3134"/>
                    <a:pt x="21854" y="0"/>
                    <a:pt x="29742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77562" cy="369657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512010" y="428193"/>
            <a:ext cx="2005679" cy="2167237"/>
          </a:xfrm>
          <a:custGeom>
            <a:avLst/>
            <a:gdLst/>
            <a:ahLst/>
            <a:cxnLst/>
            <a:rect l="l" t="t" r="r" b="b"/>
            <a:pathLst>
              <a:path w="2005679" h="2167237">
                <a:moveTo>
                  <a:pt x="0" y="0"/>
                </a:moveTo>
                <a:lnTo>
                  <a:pt x="2005679" y="0"/>
                </a:lnTo>
                <a:lnTo>
                  <a:pt x="2005679" y="2167237"/>
                </a:lnTo>
                <a:lnTo>
                  <a:pt x="0" y="21672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1365773" y="3605288"/>
            <a:ext cx="15893527" cy="27049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5"/>
              </a:lnSpc>
            </a:pPr>
            <a:r>
              <a:rPr lang="en-US" sz="6024" dirty="0">
                <a:solidFill>
                  <a:srgbClr val="FEF0D6"/>
                </a:solidFill>
                <a:latin typeface="Quicksand Bold"/>
              </a:rPr>
              <a:t>___ tiny puppies ate ____  food, wagged ____ tails and tried to jump on ___ bed.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769366" y="3875654"/>
            <a:ext cx="2370026" cy="1112530"/>
            <a:chOff x="0" y="0"/>
            <a:chExt cx="624204" cy="29301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24204" cy="293012"/>
            </a:xfrm>
            <a:custGeom>
              <a:avLst/>
              <a:gdLst/>
              <a:ahLst/>
              <a:cxnLst/>
              <a:rect l="l" t="t" r="r" b="b"/>
              <a:pathLst>
                <a:path w="624204" h="293012">
                  <a:moveTo>
                    <a:pt x="146506" y="0"/>
                  </a:moveTo>
                  <a:lnTo>
                    <a:pt x="477698" y="0"/>
                  </a:lnTo>
                  <a:cubicBezTo>
                    <a:pt x="558611" y="0"/>
                    <a:pt x="624204" y="65593"/>
                    <a:pt x="624204" y="146506"/>
                  </a:cubicBezTo>
                  <a:lnTo>
                    <a:pt x="624204" y="146506"/>
                  </a:lnTo>
                  <a:cubicBezTo>
                    <a:pt x="624204" y="227419"/>
                    <a:pt x="558611" y="293012"/>
                    <a:pt x="477698" y="293012"/>
                  </a:cubicBezTo>
                  <a:lnTo>
                    <a:pt x="146506" y="293012"/>
                  </a:lnTo>
                  <a:cubicBezTo>
                    <a:pt x="65593" y="293012"/>
                    <a:pt x="0" y="227419"/>
                    <a:pt x="0" y="146506"/>
                  </a:cubicBezTo>
                  <a:lnTo>
                    <a:pt x="0" y="146506"/>
                  </a:lnTo>
                  <a:cubicBezTo>
                    <a:pt x="0" y="65593"/>
                    <a:pt x="65593" y="0"/>
                    <a:pt x="146506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624204" cy="3311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3517689" y="1023257"/>
            <a:ext cx="11252621" cy="977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51"/>
              </a:lnSpc>
            </a:pPr>
            <a:r>
              <a:rPr lang="en-US" sz="6459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401105" y="3986288"/>
            <a:ext cx="2253187" cy="9007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29"/>
              </a:lnSpc>
            </a:pPr>
            <a:r>
              <a:rPr lang="en-US" sz="6024">
                <a:solidFill>
                  <a:srgbClr val="FEF0D6"/>
                </a:solidFill>
                <a:latin typeface="Quicksand Bold"/>
              </a:rPr>
              <a:t>some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67761" y="3885997"/>
            <a:ext cx="1373237" cy="1038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>
                <a:solidFill>
                  <a:srgbClr val="FEF0D6"/>
                </a:solidFill>
                <a:latin typeface="Quicksand Bold"/>
              </a:rPr>
              <a:t>The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455985" y="5331875"/>
            <a:ext cx="2370026" cy="1112530"/>
            <a:chOff x="0" y="0"/>
            <a:chExt cx="624204" cy="293012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24204" cy="293012"/>
            </a:xfrm>
            <a:custGeom>
              <a:avLst/>
              <a:gdLst/>
              <a:ahLst/>
              <a:cxnLst/>
              <a:rect l="l" t="t" r="r" b="b"/>
              <a:pathLst>
                <a:path w="624204" h="293012">
                  <a:moveTo>
                    <a:pt x="146506" y="0"/>
                  </a:moveTo>
                  <a:lnTo>
                    <a:pt x="477698" y="0"/>
                  </a:lnTo>
                  <a:cubicBezTo>
                    <a:pt x="558611" y="0"/>
                    <a:pt x="624204" y="65593"/>
                    <a:pt x="624204" y="146506"/>
                  </a:cubicBezTo>
                  <a:lnTo>
                    <a:pt x="624204" y="146506"/>
                  </a:lnTo>
                  <a:cubicBezTo>
                    <a:pt x="624204" y="227419"/>
                    <a:pt x="558611" y="293012"/>
                    <a:pt x="477698" y="293012"/>
                  </a:cubicBezTo>
                  <a:lnTo>
                    <a:pt x="146506" y="293012"/>
                  </a:lnTo>
                  <a:cubicBezTo>
                    <a:pt x="65593" y="293012"/>
                    <a:pt x="0" y="227419"/>
                    <a:pt x="0" y="146506"/>
                  </a:cubicBezTo>
                  <a:lnTo>
                    <a:pt x="0" y="146506"/>
                  </a:lnTo>
                  <a:cubicBezTo>
                    <a:pt x="0" y="65593"/>
                    <a:pt x="65593" y="0"/>
                    <a:pt x="146506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624204" cy="3311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1781813" y="5272012"/>
            <a:ext cx="1718370" cy="1038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>
                <a:solidFill>
                  <a:srgbClr val="FEF0D6"/>
                </a:solidFill>
                <a:latin typeface="Quicksand Bold"/>
              </a:rPr>
              <a:t>their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13554598" y="5395837"/>
            <a:ext cx="1669808" cy="1112530"/>
            <a:chOff x="0" y="0"/>
            <a:chExt cx="439785" cy="29301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439785" cy="293012"/>
            </a:xfrm>
            <a:custGeom>
              <a:avLst/>
              <a:gdLst/>
              <a:ahLst/>
              <a:cxnLst/>
              <a:rect l="l" t="t" r="r" b="b"/>
              <a:pathLst>
                <a:path w="439785" h="293012">
                  <a:moveTo>
                    <a:pt x="146506" y="0"/>
                  </a:moveTo>
                  <a:lnTo>
                    <a:pt x="293279" y="0"/>
                  </a:lnTo>
                  <a:cubicBezTo>
                    <a:pt x="374192" y="0"/>
                    <a:pt x="439785" y="65593"/>
                    <a:pt x="439785" y="146506"/>
                  </a:cubicBezTo>
                  <a:lnTo>
                    <a:pt x="439785" y="146506"/>
                  </a:lnTo>
                  <a:cubicBezTo>
                    <a:pt x="439785" y="227419"/>
                    <a:pt x="374192" y="293012"/>
                    <a:pt x="293279" y="293012"/>
                  </a:cubicBezTo>
                  <a:lnTo>
                    <a:pt x="146506" y="293012"/>
                  </a:lnTo>
                  <a:cubicBezTo>
                    <a:pt x="65593" y="293012"/>
                    <a:pt x="0" y="227419"/>
                    <a:pt x="0" y="146506"/>
                  </a:cubicBezTo>
                  <a:lnTo>
                    <a:pt x="0" y="146506"/>
                  </a:lnTo>
                  <a:cubicBezTo>
                    <a:pt x="0" y="65593"/>
                    <a:pt x="65593" y="0"/>
                    <a:pt x="146506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439785" cy="3311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3554598" y="5331875"/>
            <a:ext cx="1669808" cy="9925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>
                <a:solidFill>
                  <a:srgbClr val="FEF0D6"/>
                </a:solidFill>
                <a:latin typeface="Quicksand Bold"/>
              </a:rPr>
              <a:t>my</a:t>
            </a:r>
          </a:p>
        </p:txBody>
      </p:sp>
      <p:grpSp>
        <p:nvGrpSpPr>
          <p:cNvPr id="21" name="Group 7">
            <a:extLst>
              <a:ext uri="{FF2B5EF4-FFF2-40B4-BE49-F238E27FC236}">
                <a16:creationId xmlns:a16="http://schemas.microsoft.com/office/drawing/2014/main" id="{2843EF9C-09A0-9D14-F4FC-160215A69E83}"/>
              </a:ext>
            </a:extLst>
          </p:cNvPr>
          <p:cNvGrpSpPr/>
          <p:nvPr/>
        </p:nvGrpSpPr>
        <p:grpSpPr>
          <a:xfrm>
            <a:off x="9342685" y="3906168"/>
            <a:ext cx="2370026" cy="1112530"/>
            <a:chOff x="0" y="0"/>
            <a:chExt cx="624204" cy="293012"/>
          </a:xfrm>
        </p:grpSpPr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D0081DBB-AAFD-88F2-EFA9-0241D8EE9C19}"/>
                </a:ext>
              </a:extLst>
            </p:cNvPr>
            <p:cNvSpPr/>
            <p:nvPr/>
          </p:nvSpPr>
          <p:spPr>
            <a:xfrm>
              <a:off x="0" y="0"/>
              <a:ext cx="624204" cy="293012"/>
            </a:xfrm>
            <a:custGeom>
              <a:avLst/>
              <a:gdLst/>
              <a:ahLst/>
              <a:cxnLst/>
              <a:rect l="l" t="t" r="r" b="b"/>
              <a:pathLst>
                <a:path w="624204" h="293012">
                  <a:moveTo>
                    <a:pt x="146506" y="0"/>
                  </a:moveTo>
                  <a:lnTo>
                    <a:pt x="477698" y="0"/>
                  </a:lnTo>
                  <a:cubicBezTo>
                    <a:pt x="558611" y="0"/>
                    <a:pt x="624204" y="65593"/>
                    <a:pt x="624204" y="146506"/>
                  </a:cubicBezTo>
                  <a:lnTo>
                    <a:pt x="624204" y="146506"/>
                  </a:lnTo>
                  <a:cubicBezTo>
                    <a:pt x="624204" y="227419"/>
                    <a:pt x="558611" y="293012"/>
                    <a:pt x="477698" y="293012"/>
                  </a:cubicBezTo>
                  <a:lnTo>
                    <a:pt x="146506" y="293012"/>
                  </a:lnTo>
                  <a:cubicBezTo>
                    <a:pt x="65593" y="293012"/>
                    <a:pt x="0" y="227419"/>
                    <a:pt x="0" y="146506"/>
                  </a:cubicBezTo>
                  <a:lnTo>
                    <a:pt x="0" y="146506"/>
                  </a:lnTo>
                  <a:cubicBezTo>
                    <a:pt x="0" y="65593"/>
                    <a:pt x="65593" y="0"/>
                    <a:pt x="146506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TextBox 9">
              <a:extLst>
                <a:ext uri="{FF2B5EF4-FFF2-40B4-BE49-F238E27FC236}">
                  <a16:creationId xmlns:a16="http://schemas.microsoft.com/office/drawing/2014/main" id="{67A6059B-5C03-F76B-1C5A-C0B856CBC375}"/>
                </a:ext>
              </a:extLst>
            </p:cNvPr>
            <p:cNvSpPr txBox="1"/>
            <p:nvPr/>
          </p:nvSpPr>
          <p:spPr>
            <a:xfrm>
              <a:off x="0" y="-38100"/>
              <a:ext cx="624204" cy="3311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TextBox 12">
            <a:extLst>
              <a:ext uri="{FF2B5EF4-FFF2-40B4-BE49-F238E27FC236}">
                <a16:creationId xmlns:a16="http://schemas.microsoft.com/office/drawing/2014/main" id="{62D4E821-6899-46D9-ADB3-438FFF9FE811}"/>
              </a:ext>
            </a:extLst>
          </p:cNvPr>
          <p:cNvSpPr txBox="1"/>
          <p:nvPr/>
        </p:nvSpPr>
        <p:spPr>
          <a:xfrm>
            <a:off x="9401105" y="3852120"/>
            <a:ext cx="2370026" cy="9925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 dirty="0">
                <a:solidFill>
                  <a:srgbClr val="FEF0D6"/>
                </a:solidFill>
                <a:latin typeface="Quicksand Bold"/>
              </a:rPr>
              <a:t>some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2971800" y="3465114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195374" y="8893334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011269" y="3582293"/>
            <a:ext cx="2713279" cy="3040088"/>
          </a:xfrm>
          <a:custGeom>
            <a:avLst/>
            <a:gdLst/>
            <a:ahLst/>
            <a:cxnLst/>
            <a:rect l="l" t="t" r="r" b="b"/>
            <a:pathLst>
              <a:path w="2713279" h="3040088">
                <a:moveTo>
                  <a:pt x="0" y="0"/>
                </a:moveTo>
                <a:lnTo>
                  <a:pt x="2713279" y="0"/>
                </a:lnTo>
                <a:lnTo>
                  <a:pt x="2713279" y="3040088"/>
                </a:lnTo>
                <a:lnTo>
                  <a:pt x="0" y="30400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7724548" y="2467604"/>
            <a:ext cx="5552183" cy="4541223"/>
          </a:xfrm>
          <a:custGeom>
            <a:avLst/>
            <a:gdLst/>
            <a:ahLst/>
            <a:cxnLst/>
            <a:rect l="l" t="t" r="r" b="b"/>
            <a:pathLst>
              <a:path w="5552183" h="4541223">
                <a:moveTo>
                  <a:pt x="0" y="0"/>
                </a:moveTo>
                <a:lnTo>
                  <a:pt x="5552183" y="0"/>
                </a:lnTo>
                <a:lnTo>
                  <a:pt x="5552183" y="4541223"/>
                </a:lnTo>
                <a:lnTo>
                  <a:pt x="0" y="454122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0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6098546" y="8120675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6291236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52400" y="8120675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29845" y="493956"/>
            <a:ext cx="14328622" cy="1602345"/>
            <a:chOff x="0" y="0"/>
            <a:chExt cx="2964876" cy="33155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964876" cy="331557"/>
            </a:xfrm>
            <a:custGeom>
              <a:avLst/>
              <a:gdLst/>
              <a:ahLst/>
              <a:cxnLst/>
              <a:rect l="l" t="t" r="r" b="b"/>
              <a:pathLst>
                <a:path w="2964876" h="331557">
                  <a:moveTo>
                    <a:pt x="27556" y="0"/>
                  </a:moveTo>
                  <a:lnTo>
                    <a:pt x="2937320" y="0"/>
                  </a:lnTo>
                  <a:cubicBezTo>
                    <a:pt x="2944628" y="0"/>
                    <a:pt x="2951637" y="2903"/>
                    <a:pt x="2956805" y="8071"/>
                  </a:cubicBezTo>
                  <a:cubicBezTo>
                    <a:pt x="2961973" y="13239"/>
                    <a:pt x="2964876" y="20248"/>
                    <a:pt x="2964876" y="27556"/>
                  </a:cubicBezTo>
                  <a:lnTo>
                    <a:pt x="2964876" y="304001"/>
                  </a:lnTo>
                  <a:cubicBezTo>
                    <a:pt x="2964876" y="319220"/>
                    <a:pt x="2952539" y="331557"/>
                    <a:pt x="2937320" y="331557"/>
                  </a:cubicBezTo>
                  <a:lnTo>
                    <a:pt x="27556" y="331557"/>
                  </a:lnTo>
                  <a:cubicBezTo>
                    <a:pt x="12337" y="331557"/>
                    <a:pt x="0" y="319220"/>
                    <a:pt x="0" y="304001"/>
                  </a:cubicBezTo>
                  <a:lnTo>
                    <a:pt x="0" y="27556"/>
                  </a:lnTo>
                  <a:cubicBezTo>
                    <a:pt x="0" y="12337"/>
                    <a:pt x="12337" y="0"/>
                    <a:pt x="27556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964876" cy="369657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929845" y="3125002"/>
            <a:ext cx="7027815" cy="2762666"/>
            <a:chOff x="0" y="0"/>
            <a:chExt cx="742297" cy="291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873087" y="3125002"/>
            <a:ext cx="7027815" cy="2762666"/>
            <a:chOff x="0" y="0"/>
            <a:chExt cx="742297" cy="291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929845" y="6916889"/>
            <a:ext cx="7027815" cy="2762666"/>
            <a:chOff x="0" y="0"/>
            <a:chExt cx="742297" cy="291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873087" y="6916889"/>
            <a:ext cx="7027815" cy="2762666"/>
            <a:chOff x="0" y="0"/>
            <a:chExt cx="742297" cy="291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1028700" y="334589"/>
            <a:ext cx="1863812" cy="1975138"/>
          </a:xfrm>
          <a:custGeom>
            <a:avLst/>
            <a:gdLst/>
            <a:ahLst/>
            <a:cxnLst/>
            <a:rect l="l" t="t" r="r" b="b"/>
            <a:pathLst>
              <a:path w="1863812" h="1975138">
                <a:moveTo>
                  <a:pt x="0" y="0"/>
                </a:moveTo>
                <a:lnTo>
                  <a:pt x="1863812" y="0"/>
                </a:lnTo>
                <a:lnTo>
                  <a:pt x="1863812" y="1975138"/>
                </a:lnTo>
                <a:lnTo>
                  <a:pt x="0" y="19751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TextBox 18"/>
          <p:cNvSpPr txBox="1"/>
          <p:nvPr/>
        </p:nvSpPr>
        <p:spPr>
          <a:xfrm>
            <a:off x="3208865" y="837929"/>
            <a:ext cx="12578730" cy="914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3"/>
              </a:lnSpc>
            </a:pPr>
            <a:r>
              <a:rPr lang="en-US" sz="6061">
                <a:solidFill>
                  <a:srgbClr val="FEF0D6"/>
                </a:solidFill>
                <a:latin typeface="Genty Sans"/>
              </a:rPr>
              <a:t>WHICH SENTENCE IS A COMMAND?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929845" y="3473838"/>
            <a:ext cx="7027815" cy="19345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01"/>
              </a:lnSpc>
            </a:pPr>
            <a:r>
              <a:rPr lang="en-US" sz="6334">
                <a:solidFill>
                  <a:srgbClr val="FEF0D6"/>
                </a:solidFill>
                <a:latin typeface="Quicksand Bold"/>
              </a:rPr>
              <a:t> The pencils must be put away.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528289" y="3483624"/>
            <a:ext cx="5730178" cy="20459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71"/>
              </a:lnSpc>
            </a:pPr>
            <a:r>
              <a:rPr lang="en-US" sz="6725">
                <a:solidFill>
                  <a:srgbClr val="FEF0D6"/>
                </a:solidFill>
                <a:latin typeface="Quicksand Bold"/>
              </a:rPr>
              <a:t>You should tidy up.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207773" y="7268793"/>
            <a:ext cx="6260698" cy="19895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56"/>
              </a:lnSpc>
            </a:pPr>
            <a:r>
              <a:rPr lang="en-US" sz="6546">
                <a:solidFill>
                  <a:srgbClr val="FEF0D6"/>
                </a:solidFill>
                <a:latin typeface="Quicksand Bold"/>
              </a:rPr>
              <a:t> I expect you to tidy your desk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0133400" y="7364137"/>
            <a:ext cx="6519957" cy="1985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sz="6533">
                <a:solidFill>
                  <a:srgbClr val="FEF0D6"/>
                </a:solidFill>
                <a:latin typeface="Quicksand Bold"/>
              </a:rPr>
              <a:t>Before you go home, tidy up.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615240" y="493956"/>
            <a:ext cx="13057521" cy="1602345"/>
            <a:chOff x="0" y="0"/>
            <a:chExt cx="2701860" cy="33155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701860" cy="331557"/>
            </a:xfrm>
            <a:custGeom>
              <a:avLst/>
              <a:gdLst/>
              <a:ahLst/>
              <a:cxnLst/>
              <a:rect l="l" t="t" r="r" b="b"/>
              <a:pathLst>
                <a:path w="2701860" h="331557">
                  <a:moveTo>
                    <a:pt x="30238" y="0"/>
                  </a:moveTo>
                  <a:lnTo>
                    <a:pt x="2671622" y="0"/>
                  </a:lnTo>
                  <a:cubicBezTo>
                    <a:pt x="2688322" y="0"/>
                    <a:pt x="2701860" y="13538"/>
                    <a:pt x="2701860" y="30238"/>
                  </a:cubicBezTo>
                  <a:lnTo>
                    <a:pt x="2701860" y="301319"/>
                  </a:lnTo>
                  <a:cubicBezTo>
                    <a:pt x="2701860" y="318019"/>
                    <a:pt x="2688322" y="331557"/>
                    <a:pt x="2671622" y="331557"/>
                  </a:cubicBezTo>
                  <a:lnTo>
                    <a:pt x="30238" y="331557"/>
                  </a:lnTo>
                  <a:cubicBezTo>
                    <a:pt x="13538" y="331557"/>
                    <a:pt x="0" y="318019"/>
                    <a:pt x="0" y="301319"/>
                  </a:cubicBezTo>
                  <a:lnTo>
                    <a:pt x="0" y="30238"/>
                  </a:lnTo>
                  <a:cubicBezTo>
                    <a:pt x="0" y="13538"/>
                    <a:pt x="13538" y="0"/>
                    <a:pt x="30238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701860" cy="369657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7101275" y="836701"/>
            <a:ext cx="4085450" cy="9168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3"/>
              </a:lnSpc>
            </a:pPr>
            <a:r>
              <a:rPr lang="en-US" sz="6061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1929845" y="3125002"/>
            <a:ext cx="7027815" cy="2762666"/>
            <a:chOff x="0" y="0"/>
            <a:chExt cx="742297" cy="291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929845" y="3473838"/>
            <a:ext cx="7027815" cy="19345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601"/>
              </a:lnSpc>
            </a:pPr>
            <a:r>
              <a:rPr lang="en-US" sz="6334" dirty="0">
                <a:solidFill>
                  <a:srgbClr val="FEF0D6"/>
                </a:solidFill>
                <a:latin typeface="Quicksand Bold"/>
              </a:rPr>
              <a:t> The pencils must be put away. 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9873087" y="3125002"/>
            <a:ext cx="7027815" cy="2762666"/>
            <a:chOff x="0" y="0"/>
            <a:chExt cx="742297" cy="291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10528289" y="3483624"/>
            <a:ext cx="5730178" cy="20459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71"/>
              </a:lnSpc>
            </a:pPr>
            <a:r>
              <a:rPr lang="en-US" sz="6725">
                <a:solidFill>
                  <a:srgbClr val="FEF0D6"/>
                </a:solidFill>
                <a:latin typeface="Quicksand Bold"/>
              </a:rPr>
              <a:t>You should tidy up.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1929845" y="6916889"/>
            <a:ext cx="7027815" cy="2762666"/>
            <a:chOff x="0" y="0"/>
            <a:chExt cx="742297" cy="291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2207773" y="7268793"/>
            <a:ext cx="6260698" cy="19895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56"/>
              </a:lnSpc>
            </a:pPr>
            <a:r>
              <a:rPr lang="en-US" sz="6546">
                <a:solidFill>
                  <a:srgbClr val="FEF0D6"/>
                </a:solidFill>
                <a:latin typeface="Quicksand Bold"/>
              </a:rPr>
              <a:t> I expect you to tidy your desk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9873087" y="6916889"/>
            <a:ext cx="7027815" cy="2762666"/>
            <a:chOff x="0" y="0"/>
            <a:chExt cx="742297" cy="291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A6352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0133400" y="7364137"/>
            <a:ext cx="6519957" cy="1985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sz="6533">
                <a:solidFill>
                  <a:srgbClr val="FEF0D6"/>
                </a:solidFill>
                <a:latin typeface="Quicksand Bold"/>
              </a:rPr>
              <a:t>Before you go home, tidy up.</a:t>
            </a:r>
          </a:p>
        </p:txBody>
      </p:sp>
      <p:sp>
        <p:nvSpPr>
          <p:cNvPr id="22" name="Freeform 22"/>
          <p:cNvSpPr/>
          <p:nvPr/>
        </p:nvSpPr>
        <p:spPr>
          <a:xfrm>
            <a:off x="2207773" y="307560"/>
            <a:ext cx="1863812" cy="1975138"/>
          </a:xfrm>
          <a:custGeom>
            <a:avLst/>
            <a:gdLst/>
            <a:ahLst/>
            <a:cxnLst/>
            <a:rect l="l" t="t" r="r" b="b"/>
            <a:pathLst>
              <a:path w="1863812" h="1975138">
                <a:moveTo>
                  <a:pt x="0" y="0"/>
                </a:moveTo>
                <a:lnTo>
                  <a:pt x="1863812" y="0"/>
                </a:lnTo>
                <a:lnTo>
                  <a:pt x="1863812" y="1975138"/>
                </a:lnTo>
                <a:lnTo>
                  <a:pt x="0" y="19751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048000" y="3619500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052482" y="8893334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772400" y="2705100"/>
            <a:ext cx="5181280" cy="4114800"/>
          </a:xfrm>
          <a:custGeom>
            <a:avLst/>
            <a:gdLst/>
            <a:ahLst/>
            <a:cxnLst/>
            <a:rect l="l" t="t" r="r" b="b"/>
            <a:pathLst>
              <a:path w="5181280" h="4114800">
                <a:moveTo>
                  <a:pt x="0" y="0"/>
                </a:moveTo>
                <a:lnTo>
                  <a:pt x="5181280" y="0"/>
                </a:lnTo>
                <a:lnTo>
                  <a:pt x="518128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3" name="Freeform 3"/>
          <p:cNvSpPr/>
          <p:nvPr/>
        </p:nvSpPr>
        <p:spPr>
          <a:xfrm>
            <a:off x="4495800" y="4024940"/>
            <a:ext cx="3033666" cy="1475120"/>
          </a:xfrm>
          <a:custGeom>
            <a:avLst/>
            <a:gdLst/>
            <a:ahLst/>
            <a:cxnLst/>
            <a:rect l="l" t="t" r="r" b="b"/>
            <a:pathLst>
              <a:path w="3033666" h="1475120">
                <a:moveTo>
                  <a:pt x="0" y="0"/>
                </a:moveTo>
                <a:lnTo>
                  <a:pt x="3033665" y="0"/>
                </a:lnTo>
                <a:lnTo>
                  <a:pt x="3033665" y="1475120"/>
                </a:lnTo>
                <a:lnTo>
                  <a:pt x="0" y="14751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5788259" y="6172200"/>
            <a:ext cx="2499741" cy="4114800"/>
          </a:xfrm>
          <a:custGeom>
            <a:avLst/>
            <a:gdLst/>
            <a:ahLst/>
            <a:cxnLst/>
            <a:rect l="l" t="t" r="r" b="b"/>
            <a:pathLst>
              <a:path w="2499741" h="4114800">
                <a:moveTo>
                  <a:pt x="0" y="0"/>
                </a:moveTo>
                <a:lnTo>
                  <a:pt x="2499741" y="0"/>
                </a:lnTo>
                <a:lnTo>
                  <a:pt x="24997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flipH="1">
            <a:off x="185393" y="6172200"/>
            <a:ext cx="2499741" cy="4114800"/>
          </a:xfrm>
          <a:custGeom>
            <a:avLst/>
            <a:gdLst/>
            <a:ahLst/>
            <a:cxnLst/>
            <a:rect l="l" t="t" r="r" b="b"/>
            <a:pathLst>
              <a:path w="2499741" h="4114800">
                <a:moveTo>
                  <a:pt x="2499741" y="0"/>
                </a:moveTo>
                <a:lnTo>
                  <a:pt x="0" y="0"/>
                </a:lnTo>
                <a:lnTo>
                  <a:pt x="0" y="4114800"/>
                </a:lnTo>
                <a:lnTo>
                  <a:pt x="2499741" y="4114800"/>
                </a:lnTo>
                <a:lnTo>
                  <a:pt x="249974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0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5788259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04387" y="493956"/>
            <a:ext cx="16437046" cy="2172773"/>
            <a:chOff x="0" y="0"/>
            <a:chExt cx="3401151" cy="4495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01151" cy="449590"/>
            </a:xfrm>
            <a:custGeom>
              <a:avLst/>
              <a:gdLst/>
              <a:ahLst/>
              <a:cxnLst/>
              <a:rect l="l" t="t" r="r" b="b"/>
              <a:pathLst>
                <a:path w="3401151" h="449590">
                  <a:moveTo>
                    <a:pt x="24021" y="0"/>
                  </a:moveTo>
                  <a:lnTo>
                    <a:pt x="3377130" y="0"/>
                  </a:lnTo>
                  <a:cubicBezTo>
                    <a:pt x="3390396" y="0"/>
                    <a:pt x="3401151" y="10755"/>
                    <a:pt x="3401151" y="24021"/>
                  </a:cubicBezTo>
                  <a:lnTo>
                    <a:pt x="3401151" y="425569"/>
                  </a:lnTo>
                  <a:cubicBezTo>
                    <a:pt x="3401151" y="438835"/>
                    <a:pt x="3390396" y="449590"/>
                    <a:pt x="3377130" y="449590"/>
                  </a:cubicBezTo>
                  <a:lnTo>
                    <a:pt x="24021" y="449590"/>
                  </a:lnTo>
                  <a:cubicBezTo>
                    <a:pt x="10755" y="449590"/>
                    <a:pt x="0" y="438835"/>
                    <a:pt x="0" y="425569"/>
                  </a:cubicBezTo>
                  <a:lnTo>
                    <a:pt x="0" y="24021"/>
                  </a:lnTo>
                  <a:cubicBezTo>
                    <a:pt x="0" y="10755"/>
                    <a:pt x="10755" y="0"/>
                    <a:pt x="24021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01151" cy="487690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929845" y="3125002"/>
            <a:ext cx="7027815" cy="2762666"/>
            <a:chOff x="0" y="0"/>
            <a:chExt cx="742297" cy="291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873087" y="3125002"/>
            <a:ext cx="7027815" cy="2762666"/>
            <a:chOff x="0" y="0"/>
            <a:chExt cx="742297" cy="291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929845" y="6916889"/>
            <a:ext cx="7027815" cy="2762666"/>
            <a:chOff x="0" y="0"/>
            <a:chExt cx="742297" cy="291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873087" y="6916889"/>
            <a:ext cx="7027815" cy="2762666"/>
            <a:chOff x="0" y="0"/>
            <a:chExt cx="742297" cy="291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149534" y="493956"/>
            <a:ext cx="1780311" cy="2027270"/>
          </a:xfrm>
          <a:custGeom>
            <a:avLst/>
            <a:gdLst/>
            <a:ahLst/>
            <a:cxnLst/>
            <a:rect l="l" t="t" r="r" b="b"/>
            <a:pathLst>
              <a:path w="1780311" h="2027270">
                <a:moveTo>
                  <a:pt x="0" y="0"/>
                </a:moveTo>
                <a:lnTo>
                  <a:pt x="1780311" y="0"/>
                </a:lnTo>
                <a:lnTo>
                  <a:pt x="1780311" y="2027270"/>
                </a:lnTo>
                <a:lnTo>
                  <a:pt x="0" y="20272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TextBox 18"/>
          <p:cNvSpPr txBox="1"/>
          <p:nvPr/>
        </p:nvSpPr>
        <p:spPr>
          <a:xfrm>
            <a:off x="1733973" y="665943"/>
            <a:ext cx="15525327" cy="1828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3"/>
              </a:lnSpc>
            </a:pPr>
            <a:r>
              <a:rPr lang="en-US" sz="6061">
                <a:solidFill>
                  <a:srgbClr val="FEF0D6"/>
                </a:solidFill>
                <a:latin typeface="Genty Sans"/>
              </a:rPr>
              <a:t>WHICH SENTENCES REQUIRE A QUESTION MARK?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929845" y="3534309"/>
            <a:ext cx="7027815" cy="19345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01"/>
              </a:lnSpc>
            </a:pPr>
            <a:r>
              <a:rPr lang="en-US" sz="6334">
                <a:solidFill>
                  <a:srgbClr val="FEF0D6"/>
                </a:solidFill>
                <a:latin typeface="Quicksand Bold"/>
              </a:rPr>
              <a:t> How tall you have grown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399728" y="3617933"/>
            <a:ext cx="5974532" cy="2269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38"/>
              </a:lnSpc>
            </a:pPr>
            <a:r>
              <a:rPr lang="en-US" sz="6560">
                <a:solidFill>
                  <a:srgbClr val="FEF0D6"/>
                </a:solidFill>
                <a:latin typeface="Quicksand Bold"/>
              </a:rPr>
              <a:t>What are you doing tomorrow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207773" y="7268793"/>
            <a:ext cx="6260698" cy="19895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56"/>
              </a:lnSpc>
            </a:pPr>
            <a:r>
              <a:rPr lang="en-US" sz="6546">
                <a:solidFill>
                  <a:srgbClr val="FEF0D6"/>
                </a:solidFill>
                <a:latin typeface="Quicksand Bold"/>
              </a:rPr>
              <a:t> What a windy day it is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873087" y="7560476"/>
            <a:ext cx="7027815" cy="16278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72"/>
              </a:lnSpc>
            </a:pPr>
            <a:r>
              <a:rPr lang="en-US" sz="6533">
                <a:solidFill>
                  <a:srgbClr val="FEF0D6"/>
                </a:solidFill>
                <a:latin typeface="Quicksand Bold"/>
              </a:rPr>
              <a:t>How do I answer this question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04387" y="493956"/>
            <a:ext cx="16437046" cy="2172773"/>
            <a:chOff x="0" y="0"/>
            <a:chExt cx="3401151" cy="4495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01151" cy="449590"/>
            </a:xfrm>
            <a:custGeom>
              <a:avLst/>
              <a:gdLst/>
              <a:ahLst/>
              <a:cxnLst/>
              <a:rect l="l" t="t" r="r" b="b"/>
              <a:pathLst>
                <a:path w="3401151" h="449590">
                  <a:moveTo>
                    <a:pt x="24021" y="0"/>
                  </a:moveTo>
                  <a:lnTo>
                    <a:pt x="3377130" y="0"/>
                  </a:lnTo>
                  <a:cubicBezTo>
                    <a:pt x="3390396" y="0"/>
                    <a:pt x="3401151" y="10755"/>
                    <a:pt x="3401151" y="24021"/>
                  </a:cubicBezTo>
                  <a:lnTo>
                    <a:pt x="3401151" y="425569"/>
                  </a:lnTo>
                  <a:cubicBezTo>
                    <a:pt x="3401151" y="438835"/>
                    <a:pt x="3390396" y="449590"/>
                    <a:pt x="3377130" y="449590"/>
                  </a:cubicBezTo>
                  <a:lnTo>
                    <a:pt x="24021" y="449590"/>
                  </a:lnTo>
                  <a:cubicBezTo>
                    <a:pt x="10755" y="449590"/>
                    <a:pt x="0" y="438835"/>
                    <a:pt x="0" y="425569"/>
                  </a:cubicBezTo>
                  <a:lnTo>
                    <a:pt x="0" y="24021"/>
                  </a:lnTo>
                  <a:cubicBezTo>
                    <a:pt x="0" y="10755"/>
                    <a:pt x="10755" y="0"/>
                    <a:pt x="24021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01151" cy="487690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929845" y="3125002"/>
            <a:ext cx="7027815" cy="2762666"/>
            <a:chOff x="0" y="0"/>
            <a:chExt cx="742297" cy="291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873087" y="3125002"/>
            <a:ext cx="7027815" cy="2762666"/>
            <a:chOff x="0" y="0"/>
            <a:chExt cx="742297" cy="291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A6352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929845" y="6916889"/>
            <a:ext cx="7027815" cy="2762666"/>
            <a:chOff x="0" y="0"/>
            <a:chExt cx="742297" cy="291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873087" y="6916889"/>
            <a:ext cx="7027815" cy="2762666"/>
            <a:chOff x="0" y="0"/>
            <a:chExt cx="742297" cy="291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742297" cy="291800"/>
            </a:xfrm>
            <a:custGeom>
              <a:avLst/>
              <a:gdLst/>
              <a:ahLst/>
              <a:cxnLst/>
              <a:rect l="l" t="t" r="r" b="b"/>
              <a:pathLst>
                <a:path w="742297" h="291800">
                  <a:moveTo>
                    <a:pt x="56182" y="0"/>
                  </a:moveTo>
                  <a:lnTo>
                    <a:pt x="686115" y="0"/>
                  </a:lnTo>
                  <a:cubicBezTo>
                    <a:pt x="717143" y="0"/>
                    <a:pt x="742297" y="25154"/>
                    <a:pt x="742297" y="56182"/>
                  </a:cubicBezTo>
                  <a:lnTo>
                    <a:pt x="742297" y="235618"/>
                  </a:lnTo>
                  <a:cubicBezTo>
                    <a:pt x="742297" y="266647"/>
                    <a:pt x="717143" y="291800"/>
                    <a:pt x="686115" y="291800"/>
                  </a:cubicBezTo>
                  <a:lnTo>
                    <a:pt x="56182" y="291800"/>
                  </a:lnTo>
                  <a:cubicBezTo>
                    <a:pt x="25154" y="291800"/>
                    <a:pt x="0" y="266647"/>
                    <a:pt x="0" y="235618"/>
                  </a:cubicBezTo>
                  <a:lnTo>
                    <a:pt x="0" y="56182"/>
                  </a:lnTo>
                  <a:cubicBezTo>
                    <a:pt x="0" y="25154"/>
                    <a:pt x="25154" y="0"/>
                    <a:pt x="56182" y="0"/>
                  </a:cubicBezTo>
                  <a:close/>
                </a:path>
              </a:pathLst>
            </a:custGeom>
            <a:solidFill>
              <a:srgbClr val="FA6352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742297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149534" y="493956"/>
            <a:ext cx="1780311" cy="2027270"/>
          </a:xfrm>
          <a:custGeom>
            <a:avLst/>
            <a:gdLst/>
            <a:ahLst/>
            <a:cxnLst/>
            <a:rect l="l" t="t" r="r" b="b"/>
            <a:pathLst>
              <a:path w="1780311" h="2027270">
                <a:moveTo>
                  <a:pt x="0" y="0"/>
                </a:moveTo>
                <a:lnTo>
                  <a:pt x="1780311" y="0"/>
                </a:lnTo>
                <a:lnTo>
                  <a:pt x="1780311" y="2027270"/>
                </a:lnTo>
                <a:lnTo>
                  <a:pt x="0" y="20272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TextBox 18"/>
          <p:cNvSpPr txBox="1"/>
          <p:nvPr/>
        </p:nvSpPr>
        <p:spPr>
          <a:xfrm>
            <a:off x="1733973" y="665943"/>
            <a:ext cx="15525327" cy="914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3"/>
              </a:lnSpc>
            </a:pPr>
            <a:r>
              <a:rPr lang="en-US" sz="6061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929845" y="3534309"/>
            <a:ext cx="7027815" cy="19345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01"/>
              </a:lnSpc>
            </a:pPr>
            <a:r>
              <a:rPr lang="en-US" sz="6334">
                <a:solidFill>
                  <a:srgbClr val="FEF0D6"/>
                </a:solidFill>
                <a:latin typeface="Quicksand Bold"/>
              </a:rPr>
              <a:t> How tall you have grown!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399728" y="3617933"/>
            <a:ext cx="5974532" cy="2269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38"/>
              </a:lnSpc>
            </a:pPr>
            <a:r>
              <a:rPr lang="en-US" sz="6560">
                <a:solidFill>
                  <a:srgbClr val="FEF0D6"/>
                </a:solidFill>
                <a:latin typeface="Quicksand Bold"/>
              </a:rPr>
              <a:t>What are you doing tomorrow?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207773" y="7268793"/>
            <a:ext cx="6260698" cy="19895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56"/>
              </a:lnSpc>
            </a:pPr>
            <a:r>
              <a:rPr lang="en-US" sz="6546">
                <a:solidFill>
                  <a:srgbClr val="FEF0D6"/>
                </a:solidFill>
                <a:latin typeface="Quicksand Bold"/>
              </a:rPr>
              <a:t> What a windy day it is!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873087" y="7560476"/>
            <a:ext cx="7027815" cy="16278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72"/>
              </a:lnSpc>
            </a:pPr>
            <a:r>
              <a:rPr lang="en-US" sz="6533">
                <a:solidFill>
                  <a:srgbClr val="FEF0D6"/>
                </a:solidFill>
                <a:latin typeface="Quicksand Bold"/>
              </a:rPr>
              <a:t>How do I answer this question?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2971800" y="3619500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657600" y="9105900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20000" y="2859735"/>
            <a:ext cx="4967565" cy="4114800"/>
          </a:xfrm>
          <a:custGeom>
            <a:avLst/>
            <a:gdLst/>
            <a:ahLst/>
            <a:cxnLst/>
            <a:rect l="l" t="t" r="r" b="b"/>
            <a:pathLst>
              <a:path w="4967565" h="4114800">
                <a:moveTo>
                  <a:pt x="0" y="0"/>
                </a:moveTo>
                <a:lnTo>
                  <a:pt x="4967566" y="0"/>
                </a:lnTo>
                <a:lnTo>
                  <a:pt x="496756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106443" y="4179575"/>
            <a:ext cx="3033666" cy="1475120"/>
          </a:xfrm>
          <a:custGeom>
            <a:avLst/>
            <a:gdLst/>
            <a:ahLst/>
            <a:cxnLst/>
            <a:rect l="l" t="t" r="r" b="b"/>
            <a:pathLst>
              <a:path w="3033666" h="1475120">
                <a:moveTo>
                  <a:pt x="0" y="0"/>
                </a:moveTo>
                <a:lnTo>
                  <a:pt x="3033665" y="0"/>
                </a:lnTo>
                <a:lnTo>
                  <a:pt x="3033665" y="1475120"/>
                </a:lnTo>
                <a:lnTo>
                  <a:pt x="0" y="14751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flipH="1">
            <a:off x="14862133" y="6268387"/>
            <a:ext cx="3425867" cy="4018613"/>
          </a:xfrm>
          <a:custGeom>
            <a:avLst/>
            <a:gdLst/>
            <a:ahLst/>
            <a:cxnLst/>
            <a:rect l="l" t="t" r="r" b="b"/>
            <a:pathLst>
              <a:path w="3425867" h="4018613">
                <a:moveTo>
                  <a:pt x="3425867" y="0"/>
                </a:moveTo>
                <a:lnTo>
                  <a:pt x="0" y="0"/>
                </a:lnTo>
                <a:lnTo>
                  <a:pt x="0" y="4018613"/>
                </a:lnTo>
                <a:lnTo>
                  <a:pt x="3425867" y="4018613"/>
                </a:lnTo>
                <a:lnTo>
                  <a:pt x="3425867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200684" y="6268387"/>
            <a:ext cx="3425867" cy="4018613"/>
          </a:xfrm>
          <a:custGeom>
            <a:avLst/>
            <a:gdLst/>
            <a:ahLst/>
            <a:cxnLst/>
            <a:rect l="l" t="t" r="r" b="b"/>
            <a:pathLst>
              <a:path w="3425867" h="4018613">
                <a:moveTo>
                  <a:pt x="0" y="0"/>
                </a:moveTo>
                <a:lnTo>
                  <a:pt x="3425868" y="0"/>
                </a:lnTo>
                <a:lnTo>
                  <a:pt x="3425868" y="4018613"/>
                </a:lnTo>
                <a:lnTo>
                  <a:pt x="0" y="401861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0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6018340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04387" y="493956"/>
            <a:ext cx="16437046" cy="2172773"/>
            <a:chOff x="0" y="0"/>
            <a:chExt cx="3401151" cy="4495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01151" cy="449590"/>
            </a:xfrm>
            <a:custGeom>
              <a:avLst/>
              <a:gdLst/>
              <a:ahLst/>
              <a:cxnLst/>
              <a:rect l="l" t="t" r="r" b="b"/>
              <a:pathLst>
                <a:path w="3401151" h="449590">
                  <a:moveTo>
                    <a:pt x="24021" y="0"/>
                  </a:moveTo>
                  <a:lnTo>
                    <a:pt x="3377130" y="0"/>
                  </a:lnTo>
                  <a:cubicBezTo>
                    <a:pt x="3390396" y="0"/>
                    <a:pt x="3401151" y="10755"/>
                    <a:pt x="3401151" y="24021"/>
                  </a:cubicBezTo>
                  <a:lnTo>
                    <a:pt x="3401151" y="425569"/>
                  </a:lnTo>
                  <a:cubicBezTo>
                    <a:pt x="3401151" y="438835"/>
                    <a:pt x="3390396" y="449590"/>
                    <a:pt x="3377130" y="449590"/>
                  </a:cubicBezTo>
                  <a:lnTo>
                    <a:pt x="24021" y="449590"/>
                  </a:lnTo>
                  <a:cubicBezTo>
                    <a:pt x="10755" y="449590"/>
                    <a:pt x="0" y="438835"/>
                    <a:pt x="0" y="425569"/>
                  </a:cubicBezTo>
                  <a:lnTo>
                    <a:pt x="0" y="24021"/>
                  </a:lnTo>
                  <a:cubicBezTo>
                    <a:pt x="0" y="10755"/>
                    <a:pt x="10755" y="0"/>
                    <a:pt x="24021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01151" cy="487690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72870" y="3125002"/>
            <a:ext cx="8184790" cy="2762666"/>
            <a:chOff x="0" y="0"/>
            <a:chExt cx="864500" cy="291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64500" cy="291800"/>
            </a:xfrm>
            <a:custGeom>
              <a:avLst/>
              <a:gdLst/>
              <a:ahLst/>
              <a:cxnLst/>
              <a:rect l="l" t="t" r="r" b="b"/>
              <a:pathLst>
                <a:path w="864500" h="291800">
                  <a:moveTo>
                    <a:pt x="48240" y="0"/>
                  </a:moveTo>
                  <a:lnTo>
                    <a:pt x="816260" y="0"/>
                  </a:lnTo>
                  <a:cubicBezTo>
                    <a:pt x="829054" y="0"/>
                    <a:pt x="841324" y="5082"/>
                    <a:pt x="850371" y="14129"/>
                  </a:cubicBezTo>
                  <a:cubicBezTo>
                    <a:pt x="859418" y="23176"/>
                    <a:pt x="864500" y="35446"/>
                    <a:pt x="864500" y="48240"/>
                  </a:cubicBezTo>
                  <a:lnTo>
                    <a:pt x="864500" y="243560"/>
                  </a:lnTo>
                  <a:cubicBezTo>
                    <a:pt x="864500" y="256354"/>
                    <a:pt x="859418" y="268624"/>
                    <a:pt x="850371" y="277671"/>
                  </a:cubicBezTo>
                  <a:cubicBezTo>
                    <a:pt x="841324" y="286718"/>
                    <a:pt x="829054" y="291800"/>
                    <a:pt x="816260" y="291800"/>
                  </a:cubicBezTo>
                  <a:lnTo>
                    <a:pt x="48240" y="291800"/>
                  </a:lnTo>
                  <a:cubicBezTo>
                    <a:pt x="35446" y="291800"/>
                    <a:pt x="23176" y="286718"/>
                    <a:pt x="14129" y="277671"/>
                  </a:cubicBezTo>
                  <a:cubicBezTo>
                    <a:pt x="5082" y="268624"/>
                    <a:pt x="0" y="256354"/>
                    <a:pt x="0" y="243560"/>
                  </a:cubicBezTo>
                  <a:lnTo>
                    <a:pt x="0" y="48240"/>
                  </a:lnTo>
                  <a:cubicBezTo>
                    <a:pt x="0" y="35446"/>
                    <a:pt x="5082" y="23176"/>
                    <a:pt x="14129" y="14129"/>
                  </a:cubicBezTo>
                  <a:cubicBezTo>
                    <a:pt x="23176" y="5082"/>
                    <a:pt x="35446" y="0"/>
                    <a:pt x="48240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864500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522910" y="3125002"/>
            <a:ext cx="8218523" cy="2762666"/>
            <a:chOff x="0" y="0"/>
            <a:chExt cx="868063" cy="291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68063" cy="291800"/>
            </a:xfrm>
            <a:custGeom>
              <a:avLst/>
              <a:gdLst/>
              <a:ahLst/>
              <a:cxnLst/>
              <a:rect l="l" t="t" r="r" b="b"/>
              <a:pathLst>
                <a:path w="868063" h="291800">
                  <a:moveTo>
                    <a:pt x="48042" y="0"/>
                  </a:moveTo>
                  <a:lnTo>
                    <a:pt x="820020" y="0"/>
                  </a:lnTo>
                  <a:cubicBezTo>
                    <a:pt x="846554" y="0"/>
                    <a:pt x="868063" y="21509"/>
                    <a:pt x="868063" y="48042"/>
                  </a:cubicBezTo>
                  <a:lnTo>
                    <a:pt x="868063" y="243758"/>
                  </a:lnTo>
                  <a:cubicBezTo>
                    <a:pt x="868063" y="270291"/>
                    <a:pt x="846554" y="291800"/>
                    <a:pt x="820020" y="291800"/>
                  </a:cubicBezTo>
                  <a:lnTo>
                    <a:pt x="48042" y="291800"/>
                  </a:lnTo>
                  <a:cubicBezTo>
                    <a:pt x="21509" y="291800"/>
                    <a:pt x="0" y="270291"/>
                    <a:pt x="0" y="243758"/>
                  </a:cubicBezTo>
                  <a:lnTo>
                    <a:pt x="0" y="48042"/>
                  </a:lnTo>
                  <a:cubicBezTo>
                    <a:pt x="0" y="21509"/>
                    <a:pt x="21509" y="0"/>
                    <a:pt x="4804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868063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772870" y="6916889"/>
            <a:ext cx="8184790" cy="2762666"/>
            <a:chOff x="0" y="0"/>
            <a:chExt cx="864500" cy="291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64500" cy="291800"/>
            </a:xfrm>
            <a:custGeom>
              <a:avLst/>
              <a:gdLst/>
              <a:ahLst/>
              <a:cxnLst/>
              <a:rect l="l" t="t" r="r" b="b"/>
              <a:pathLst>
                <a:path w="864500" h="291800">
                  <a:moveTo>
                    <a:pt x="48240" y="0"/>
                  </a:moveTo>
                  <a:lnTo>
                    <a:pt x="816260" y="0"/>
                  </a:lnTo>
                  <a:cubicBezTo>
                    <a:pt x="829054" y="0"/>
                    <a:pt x="841324" y="5082"/>
                    <a:pt x="850371" y="14129"/>
                  </a:cubicBezTo>
                  <a:cubicBezTo>
                    <a:pt x="859418" y="23176"/>
                    <a:pt x="864500" y="35446"/>
                    <a:pt x="864500" y="48240"/>
                  </a:cubicBezTo>
                  <a:lnTo>
                    <a:pt x="864500" y="243560"/>
                  </a:lnTo>
                  <a:cubicBezTo>
                    <a:pt x="864500" y="256354"/>
                    <a:pt x="859418" y="268624"/>
                    <a:pt x="850371" y="277671"/>
                  </a:cubicBezTo>
                  <a:cubicBezTo>
                    <a:pt x="841324" y="286718"/>
                    <a:pt x="829054" y="291800"/>
                    <a:pt x="816260" y="291800"/>
                  </a:cubicBezTo>
                  <a:lnTo>
                    <a:pt x="48240" y="291800"/>
                  </a:lnTo>
                  <a:cubicBezTo>
                    <a:pt x="35446" y="291800"/>
                    <a:pt x="23176" y="286718"/>
                    <a:pt x="14129" y="277671"/>
                  </a:cubicBezTo>
                  <a:cubicBezTo>
                    <a:pt x="5082" y="268624"/>
                    <a:pt x="0" y="256354"/>
                    <a:pt x="0" y="243560"/>
                  </a:cubicBezTo>
                  <a:lnTo>
                    <a:pt x="0" y="48240"/>
                  </a:lnTo>
                  <a:cubicBezTo>
                    <a:pt x="0" y="35446"/>
                    <a:pt x="5082" y="23176"/>
                    <a:pt x="14129" y="14129"/>
                  </a:cubicBezTo>
                  <a:cubicBezTo>
                    <a:pt x="23176" y="5082"/>
                    <a:pt x="35446" y="0"/>
                    <a:pt x="48240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864500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522910" y="6916889"/>
            <a:ext cx="8218523" cy="2762666"/>
            <a:chOff x="0" y="0"/>
            <a:chExt cx="868063" cy="291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68063" cy="291800"/>
            </a:xfrm>
            <a:custGeom>
              <a:avLst/>
              <a:gdLst/>
              <a:ahLst/>
              <a:cxnLst/>
              <a:rect l="l" t="t" r="r" b="b"/>
              <a:pathLst>
                <a:path w="868063" h="291800">
                  <a:moveTo>
                    <a:pt x="48042" y="0"/>
                  </a:moveTo>
                  <a:lnTo>
                    <a:pt x="820020" y="0"/>
                  </a:lnTo>
                  <a:cubicBezTo>
                    <a:pt x="846554" y="0"/>
                    <a:pt x="868063" y="21509"/>
                    <a:pt x="868063" y="48042"/>
                  </a:cubicBezTo>
                  <a:lnTo>
                    <a:pt x="868063" y="243758"/>
                  </a:lnTo>
                  <a:cubicBezTo>
                    <a:pt x="868063" y="270291"/>
                    <a:pt x="846554" y="291800"/>
                    <a:pt x="820020" y="291800"/>
                  </a:cubicBezTo>
                  <a:lnTo>
                    <a:pt x="48042" y="291800"/>
                  </a:lnTo>
                  <a:cubicBezTo>
                    <a:pt x="21509" y="291800"/>
                    <a:pt x="0" y="270291"/>
                    <a:pt x="0" y="243758"/>
                  </a:cubicBezTo>
                  <a:lnTo>
                    <a:pt x="0" y="48042"/>
                  </a:lnTo>
                  <a:cubicBezTo>
                    <a:pt x="0" y="21509"/>
                    <a:pt x="21509" y="0"/>
                    <a:pt x="4804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868063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983402" y="391535"/>
            <a:ext cx="2047675" cy="2275194"/>
          </a:xfrm>
          <a:custGeom>
            <a:avLst/>
            <a:gdLst/>
            <a:ahLst/>
            <a:cxnLst/>
            <a:rect l="l" t="t" r="r" b="b"/>
            <a:pathLst>
              <a:path w="2047675" h="2275194">
                <a:moveTo>
                  <a:pt x="0" y="0"/>
                </a:moveTo>
                <a:lnTo>
                  <a:pt x="2047675" y="0"/>
                </a:lnTo>
                <a:lnTo>
                  <a:pt x="2047675" y="2275194"/>
                </a:lnTo>
                <a:lnTo>
                  <a:pt x="0" y="22751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TextBox 18"/>
          <p:cNvSpPr txBox="1"/>
          <p:nvPr/>
        </p:nvSpPr>
        <p:spPr>
          <a:xfrm>
            <a:off x="2207773" y="665943"/>
            <a:ext cx="14921687" cy="1828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3"/>
              </a:lnSpc>
            </a:pPr>
            <a:r>
              <a:rPr lang="en-US" sz="6061">
                <a:solidFill>
                  <a:srgbClr val="FEF0D6"/>
                </a:solidFill>
                <a:latin typeface="Genty Sans"/>
              </a:rPr>
              <a:t>IN WHICH SENTENCE IS THE WORD FROWN USED AS A VERB?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04387" y="3197947"/>
            <a:ext cx="6807365" cy="2446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40"/>
              </a:lnSpc>
            </a:pPr>
            <a:r>
              <a:rPr lang="en-US" sz="5367">
                <a:solidFill>
                  <a:srgbClr val="FEF0D6"/>
                </a:solidFill>
                <a:latin typeface="Quicksand Bold"/>
              </a:rPr>
              <a:t>The teacher's frown silenced the noisy classroom.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9763977" y="3330668"/>
            <a:ext cx="7736390" cy="2228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7"/>
              </a:lnSpc>
            </a:pPr>
            <a:r>
              <a:rPr lang="en-US" sz="5247">
                <a:solidFill>
                  <a:srgbClr val="FEF0D6"/>
                </a:solidFill>
                <a:latin typeface="Quicksand Bold"/>
              </a:rPr>
              <a:t>With a slight frown, she read the confusing instructions.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763977" y="7155223"/>
            <a:ext cx="7903133" cy="2286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09"/>
              </a:lnSpc>
            </a:pPr>
            <a:r>
              <a:rPr lang="en-US" sz="5007">
                <a:solidFill>
                  <a:srgbClr val="FEF0D6"/>
                </a:solidFill>
                <a:latin typeface="Quicksand Bold"/>
              </a:rPr>
              <a:t> She greeted him with a warm smile, despite the deep frown on his face.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72870" y="7183798"/>
            <a:ext cx="8184790" cy="2281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47"/>
              </a:lnSpc>
            </a:pPr>
            <a:r>
              <a:rPr lang="en-US" sz="5213">
                <a:solidFill>
                  <a:srgbClr val="FEF0D6"/>
                </a:solidFill>
                <a:latin typeface="Quicksand Bold"/>
              </a:rPr>
              <a:t>Holly couldn't help but frown when she heard the disappointing news.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04387" y="493956"/>
            <a:ext cx="16437046" cy="2172773"/>
            <a:chOff x="0" y="0"/>
            <a:chExt cx="3401151" cy="4495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01151" cy="449590"/>
            </a:xfrm>
            <a:custGeom>
              <a:avLst/>
              <a:gdLst/>
              <a:ahLst/>
              <a:cxnLst/>
              <a:rect l="l" t="t" r="r" b="b"/>
              <a:pathLst>
                <a:path w="3401151" h="449590">
                  <a:moveTo>
                    <a:pt x="24021" y="0"/>
                  </a:moveTo>
                  <a:lnTo>
                    <a:pt x="3377130" y="0"/>
                  </a:lnTo>
                  <a:cubicBezTo>
                    <a:pt x="3390396" y="0"/>
                    <a:pt x="3401151" y="10755"/>
                    <a:pt x="3401151" y="24021"/>
                  </a:cubicBezTo>
                  <a:lnTo>
                    <a:pt x="3401151" y="425569"/>
                  </a:lnTo>
                  <a:cubicBezTo>
                    <a:pt x="3401151" y="438835"/>
                    <a:pt x="3390396" y="449590"/>
                    <a:pt x="3377130" y="449590"/>
                  </a:cubicBezTo>
                  <a:lnTo>
                    <a:pt x="24021" y="449590"/>
                  </a:lnTo>
                  <a:cubicBezTo>
                    <a:pt x="10755" y="449590"/>
                    <a:pt x="0" y="438835"/>
                    <a:pt x="0" y="425569"/>
                  </a:cubicBezTo>
                  <a:lnTo>
                    <a:pt x="0" y="24021"/>
                  </a:lnTo>
                  <a:cubicBezTo>
                    <a:pt x="0" y="10755"/>
                    <a:pt x="10755" y="0"/>
                    <a:pt x="24021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01151" cy="487690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72870" y="3125002"/>
            <a:ext cx="8184790" cy="2762666"/>
            <a:chOff x="0" y="0"/>
            <a:chExt cx="864500" cy="291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64500" cy="291800"/>
            </a:xfrm>
            <a:custGeom>
              <a:avLst/>
              <a:gdLst/>
              <a:ahLst/>
              <a:cxnLst/>
              <a:rect l="l" t="t" r="r" b="b"/>
              <a:pathLst>
                <a:path w="864500" h="291800">
                  <a:moveTo>
                    <a:pt x="48240" y="0"/>
                  </a:moveTo>
                  <a:lnTo>
                    <a:pt x="816260" y="0"/>
                  </a:lnTo>
                  <a:cubicBezTo>
                    <a:pt x="829054" y="0"/>
                    <a:pt x="841324" y="5082"/>
                    <a:pt x="850371" y="14129"/>
                  </a:cubicBezTo>
                  <a:cubicBezTo>
                    <a:pt x="859418" y="23176"/>
                    <a:pt x="864500" y="35446"/>
                    <a:pt x="864500" y="48240"/>
                  </a:cubicBezTo>
                  <a:lnTo>
                    <a:pt x="864500" y="243560"/>
                  </a:lnTo>
                  <a:cubicBezTo>
                    <a:pt x="864500" y="256354"/>
                    <a:pt x="859418" y="268624"/>
                    <a:pt x="850371" y="277671"/>
                  </a:cubicBezTo>
                  <a:cubicBezTo>
                    <a:pt x="841324" y="286718"/>
                    <a:pt x="829054" y="291800"/>
                    <a:pt x="816260" y="291800"/>
                  </a:cubicBezTo>
                  <a:lnTo>
                    <a:pt x="48240" y="291800"/>
                  </a:lnTo>
                  <a:cubicBezTo>
                    <a:pt x="35446" y="291800"/>
                    <a:pt x="23176" y="286718"/>
                    <a:pt x="14129" y="277671"/>
                  </a:cubicBezTo>
                  <a:cubicBezTo>
                    <a:pt x="5082" y="268624"/>
                    <a:pt x="0" y="256354"/>
                    <a:pt x="0" y="243560"/>
                  </a:cubicBezTo>
                  <a:lnTo>
                    <a:pt x="0" y="48240"/>
                  </a:lnTo>
                  <a:cubicBezTo>
                    <a:pt x="0" y="35446"/>
                    <a:pt x="5082" y="23176"/>
                    <a:pt x="14129" y="14129"/>
                  </a:cubicBezTo>
                  <a:cubicBezTo>
                    <a:pt x="23176" y="5082"/>
                    <a:pt x="35446" y="0"/>
                    <a:pt x="48240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864500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522910" y="3125002"/>
            <a:ext cx="8218523" cy="2762666"/>
            <a:chOff x="0" y="0"/>
            <a:chExt cx="868063" cy="291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68063" cy="291800"/>
            </a:xfrm>
            <a:custGeom>
              <a:avLst/>
              <a:gdLst/>
              <a:ahLst/>
              <a:cxnLst/>
              <a:rect l="l" t="t" r="r" b="b"/>
              <a:pathLst>
                <a:path w="868063" h="291800">
                  <a:moveTo>
                    <a:pt x="48042" y="0"/>
                  </a:moveTo>
                  <a:lnTo>
                    <a:pt x="820020" y="0"/>
                  </a:lnTo>
                  <a:cubicBezTo>
                    <a:pt x="846554" y="0"/>
                    <a:pt x="868063" y="21509"/>
                    <a:pt x="868063" y="48042"/>
                  </a:cubicBezTo>
                  <a:lnTo>
                    <a:pt x="868063" y="243758"/>
                  </a:lnTo>
                  <a:cubicBezTo>
                    <a:pt x="868063" y="270291"/>
                    <a:pt x="846554" y="291800"/>
                    <a:pt x="820020" y="291800"/>
                  </a:cubicBezTo>
                  <a:lnTo>
                    <a:pt x="48042" y="291800"/>
                  </a:lnTo>
                  <a:cubicBezTo>
                    <a:pt x="21509" y="291800"/>
                    <a:pt x="0" y="270291"/>
                    <a:pt x="0" y="243758"/>
                  </a:cubicBezTo>
                  <a:lnTo>
                    <a:pt x="0" y="48042"/>
                  </a:lnTo>
                  <a:cubicBezTo>
                    <a:pt x="0" y="21509"/>
                    <a:pt x="21509" y="0"/>
                    <a:pt x="4804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868063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772870" y="6916889"/>
            <a:ext cx="8184790" cy="2762666"/>
            <a:chOff x="0" y="0"/>
            <a:chExt cx="864500" cy="291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64500" cy="291800"/>
            </a:xfrm>
            <a:custGeom>
              <a:avLst/>
              <a:gdLst/>
              <a:ahLst/>
              <a:cxnLst/>
              <a:rect l="l" t="t" r="r" b="b"/>
              <a:pathLst>
                <a:path w="864500" h="291800">
                  <a:moveTo>
                    <a:pt x="48240" y="0"/>
                  </a:moveTo>
                  <a:lnTo>
                    <a:pt x="816260" y="0"/>
                  </a:lnTo>
                  <a:cubicBezTo>
                    <a:pt x="829054" y="0"/>
                    <a:pt x="841324" y="5082"/>
                    <a:pt x="850371" y="14129"/>
                  </a:cubicBezTo>
                  <a:cubicBezTo>
                    <a:pt x="859418" y="23176"/>
                    <a:pt x="864500" y="35446"/>
                    <a:pt x="864500" y="48240"/>
                  </a:cubicBezTo>
                  <a:lnTo>
                    <a:pt x="864500" y="243560"/>
                  </a:lnTo>
                  <a:cubicBezTo>
                    <a:pt x="864500" y="256354"/>
                    <a:pt x="859418" y="268624"/>
                    <a:pt x="850371" y="277671"/>
                  </a:cubicBezTo>
                  <a:cubicBezTo>
                    <a:pt x="841324" y="286718"/>
                    <a:pt x="829054" y="291800"/>
                    <a:pt x="816260" y="291800"/>
                  </a:cubicBezTo>
                  <a:lnTo>
                    <a:pt x="48240" y="291800"/>
                  </a:lnTo>
                  <a:cubicBezTo>
                    <a:pt x="35446" y="291800"/>
                    <a:pt x="23176" y="286718"/>
                    <a:pt x="14129" y="277671"/>
                  </a:cubicBezTo>
                  <a:cubicBezTo>
                    <a:pt x="5082" y="268624"/>
                    <a:pt x="0" y="256354"/>
                    <a:pt x="0" y="243560"/>
                  </a:cubicBezTo>
                  <a:lnTo>
                    <a:pt x="0" y="48240"/>
                  </a:lnTo>
                  <a:cubicBezTo>
                    <a:pt x="0" y="35446"/>
                    <a:pt x="5082" y="23176"/>
                    <a:pt x="14129" y="14129"/>
                  </a:cubicBezTo>
                  <a:cubicBezTo>
                    <a:pt x="23176" y="5082"/>
                    <a:pt x="35446" y="0"/>
                    <a:pt x="48240" y="0"/>
                  </a:cubicBezTo>
                  <a:close/>
                </a:path>
              </a:pathLst>
            </a:custGeom>
            <a:solidFill>
              <a:srgbClr val="FA6352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864500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522910" y="6916889"/>
            <a:ext cx="8218523" cy="2762666"/>
            <a:chOff x="0" y="0"/>
            <a:chExt cx="868063" cy="291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68063" cy="291800"/>
            </a:xfrm>
            <a:custGeom>
              <a:avLst/>
              <a:gdLst/>
              <a:ahLst/>
              <a:cxnLst/>
              <a:rect l="l" t="t" r="r" b="b"/>
              <a:pathLst>
                <a:path w="868063" h="291800">
                  <a:moveTo>
                    <a:pt x="48042" y="0"/>
                  </a:moveTo>
                  <a:lnTo>
                    <a:pt x="820020" y="0"/>
                  </a:lnTo>
                  <a:cubicBezTo>
                    <a:pt x="846554" y="0"/>
                    <a:pt x="868063" y="21509"/>
                    <a:pt x="868063" y="48042"/>
                  </a:cubicBezTo>
                  <a:lnTo>
                    <a:pt x="868063" y="243758"/>
                  </a:lnTo>
                  <a:cubicBezTo>
                    <a:pt x="868063" y="270291"/>
                    <a:pt x="846554" y="291800"/>
                    <a:pt x="820020" y="291800"/>
                  </a:cubicBezTo>
                  <a:lnTo>
                    <a:pt x="48042" y="291800"/>
                  </a:lnTo>
                  <a:cubicBezTo>
                    <a:pt x="21509" y="291800"/>
                    <a:pt x="0" y="270291"/>
                    <a:pt x="0" y="243758"/>
                  </a:cubicBezTo>
                  <a:lnTo>
                    <a:pt x="0" y="48042"/>
                  </a:lnTo>
                  <a:cubicBezTo>
                    <a:pt x="0" y="21509"/>
                    <a:pt x="21509" y="0"/>
                    <a:pt x="48042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868063" cy="3299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983402" y="391535"/>
            <a:ext cx="2047675" cy="2275194"/>
          </a:xfrm>
          <a:custGeom>
            <a:avLst/>
            <a:gdLst/>
            <a:ahLst/>
            <a:cxnLst/>
            <a:rect l="l" t="t" r="r" b="b"/>
            <a:pathLst>
              <a:path w="2047675" h="2275194">
                <a:moveTo>
                  <a:pt x="0" y="0"/>
                </a:moveTo>
                <a:lnTo>
                  <a:pt x="2047675" y="0"/>
                </a:lnTo>
                <a:lnTo>
                  <a:pt x="2047675" y="2275194"/>
                </a:lnTo>
                <a:lnTo>
                  <a:pt x="0" y="22751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TextBox 18"/>
          <p:cNvSpPr txBox="1"/>
          <p:nvPr/>
        </p:nvSpPr>
        <p:spPr>
          <a:xfrm>
            <a:off x="2062066" y="1071932"/>
            <a:ext cx="14921687" cy="914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3"/>
              </a:lnSpc>
            </a:pPr>
            <a:r>
              <a:rPr lang="en-US" sz="6061" dirty="0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04387" y="3197947"/>
            <a:ext cx="6807365" cy="2446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40"/>
              </a:lnSpc>
            </a:pPr>
            <a:r>
              <a:rPr lang="en-US" sz="5367">
                <a:solidFill>
                  <a:srgbClr val="FEF0D6"/>
                </a:solidFill>
                <a:latin typeface="Quicksand Bold"/>
              </a:rPr>
              <a:t>The teacher's frown silenced the noisy classroom.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9763977" y="3330668"/>
            <a:ext cx="7736390" cy="2228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7"/>
              </a:lnSpc>
            </a:pPr>
            <a:r>
              <a:rPr lang="en-US" sz="5247">
                <a:solidFill>
                  <a:srgbClr val="FEF0D6"/>
                </a:solidFill>
                <a:latin typeface="Quicksand Bold"/>
              </a:rPr>
              <a:t>With a slight frown, she read the confusing instructions.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763977" y="7155223"/>
            <a:ext cx="7903133" cy="2286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09"/>
              </a:lnSpc>
            </a:pPr>
            <a:r>
              <a:rPr lang="en-US" sz="5007">
                <a:solidFill>
                  <a:srgbClr val="FEF0D6"/>
                </a:solidFill>
                <a:latin typeface="Quicksand Bold"/>
              </a:rPr>
              <a:t> She greeted him with a warm smile, despite the deep frown on his face.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72870" y="7183798"/>
            <a:ext cx="8184790" cy="2281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47"/>
              </a:lnSpc>
            </a:pPr>
            <a:r>
              <a:rPr lang="en-US" sz="5213">
                <a:solidFill>
                  <a:srgbClr val="FEF0D6"/>
                </a:solidFill>
                <a:latin typeface="Quicksand Bold"/>
              </a:rPr>
              <a:t>Holly couldn't help but frown when she heard the disappointing news.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276600" y="3695700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048000" y="8893334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20000" y="2781300"/>
            <a:ext cx="4709356" cy="4114800"/>
          </a:xfrm>
          <a:custGeom>
            <a:avLst/>
            <a:gdLst/>
            <a:ahLst/>
            <a:cxnLst/>
            <a:rect l="l" t="t" r="r" b="b"/>
            <a:pathLst>
              <a:path w="4709356" h="4114800">
                <a:moveTo>
                  <a:pt x="0" y="0"/>
                </a:moveTo>
                <a:lnTo>
                  <a:pt x="4709356" y="0"/>
                </a:lnTo>
                <a:lnTo>
                  <a:pt x="470935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724400" y="3623456"/>
            <a:ext cx="2713279" cy="3040088"/>
          </a:xfrm>
          <a:custGeom>
            <a:avLst/>
            <a:gdLst/>
            <a:ahLst/>
            <a:cxnLst/>
            <a:rect l="l" t="t" r="r" b="b"/>
            <a:pathLst>
              <a:path w="2713279" h="3040088">
                <a:moveTo>
                  <a:pt x="0" y="0"/>
                </a:moveTo>
                <a:lnTo>
                  <a:pt x="2713278" y="0"/>
                </a:lnTo>
                <a:lnTo>
                  <a:pt x="2713278" y="3040088"/>
                </a:lnTo>
                <a:lnTo>
                  <a:pt x="0" y="30400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4" name="Freeform 4"/>
          <p:cNvSpPr/>
          <p:nvPr/>
        </p:nvSpPr>
        <p:spPr>
          <a:xfrm>
            <a:off x="16291236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6351873" y="0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60636" y="0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0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506276" y="561209"/>
            <a:ext cx="13275447" cy="2286136"/>
            <a:chOff x="0" y="0"/>
            <a:chExt cx="2577562" cy="44387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77562" cy="443876"/>
            </a:xfrm>
            <a:custGeom>
              <a:avLst/>
              <a:gdLst/>
              <a:ahLst/>
              <a:cxnLst/>
              <a:rect l="l" t="t" r="r" b="b"/>
              <a:pathLst>
                <a:path w="2577562" h="443876">
                  <a:moveTo>
                    <a:pt x="29742" y="0"/>
                  </a:moveTo>
                  <a:lnTo>
                    <a:pt x="2547820" y="0"/>
                  </a:lnTo>
                  <a:cubicBezTo>
                    <a:pt x="2555708" y="0"/>
                    <a:pt x="2563273" y="3134"/>
                    <a:pt x="2568851" y="8711"/>
                  </a:cubicBezTo>
                  <a:cubicBezTo>
                    <a:pt x="2574429" y="14289"/>
                    <a:pt x="2577562" y="21854"/>
                    <a:pt x="2577562" y="29742"/>
                  </a:cubicBezTo>
                  <a:lnTo>
                    <a:pt x="2577562" y="414134"/>
                  </a:lnTo>
                  <a:cubicBezTo>
                    <a:pt x="2577562" y="422022"/>
                    <a:pt x="2574429" y="429587"/>
                    <a:pt x="2568851" y="435165"/>
                  </a:cubicBezTo>
                  <a:cubicBezTo>
                    <a:pt x="2563273" y="440743"/>
                    <a:pt x="2555708" y="443876"/>
                    <a:pt x="2547820" y="443876"/>
                  </a:cubicBezTo>
                  <a:lnTo>
                    <a:pt x="29742" y="443876"/>
                  </a:lnTo>
                  <a:cubicBezTo>
                    <a:pt x="21854" y="443876"/>
                    <a:pt x="14289" y="440743"/>
                    <a:pt x="8711" y="435165"/>
                  </a:cubicBezTo>
                  <a:cubicBezTo>
                    <a:pt x="3134" y="429587"/>
                    <a:pt x="0" y="422022"/>
                    <a:pt x="0" y="414134"/>
                  </a:cubicBezTo>
                  <a:lnTo>
                    <a:pt x="0" y="29742"/>
                  </a:lnTo>
                  <a:cubicBezTo>
                    <a:pt x="0" y="21854"/>
                    <a:pt x="3134" y="14289"/>
                    <a:pt x="8711" y="8711"/>
                  </a:cubicBezTo>
                  <a:cubicBezTo>
                    <a:pt x="14289" y="3134"/>
                    <a:pt x="21854" y="0"/>
                    <a:pt x="29742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77562" cy="481976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601020" y="483111"/>
            <a:ext cx="1788439" cy="2032316"/>
          </a:xfrm>
          <a:custGeom>
            <a:avLst/>
            <a:gdLst/>
            <a:ahLst/>
            <a:cxnLst/>
            <a:rect l="l" t="t" r="r" b="b"/>
            <a:pathLst>
              <a:path w="1788439" h="2032316">
                <a:moveTo>
                  <a:pt x="0" y="0"/>
                </a:moveTo>
                <a:lnTo>
                  <a:pt x="1788439" y="0"/>
                </a:lnTo>
                <a:lnTo>
                  <a:pt x="1788439" y="2032317"/>
                </a:lnTo>
                <a:lnTo>
                  <a:pt x="0" y="203231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517689" y="727167"/>
            <a:ext cx="11252621" cy="19542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51"/>
              </a:lnSpc>
            </a:pPr>
            <a:r>
              <a:rPr lang="en-US" sz="6459">
                <a:solidFill>
                  <a:srgbClr val="FEF0D6"/>
                </a:solidFill>
                <a:latin typeface="Genty Sans"/>
              </a:rPr>
              <a:t>HOW DOES THE COMMA CHANGE THE SENTENCE?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92078" y="3835614"/>
            <a:ext cx="17396782" cy="45052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55"/>
              </a:lnSpc>
            </a:pPr>
            <a:r>
              <a:rPr lang="en-US" sz="5963">
                <a:solidFill>
                  <a:srgbClr val="FEF0D6"/>
                </a:solidFill>
                <a:latin typeface="Quicksand Bold"/>
              </a:rPr>
              <a:t>a. Mum wanted to know whether Amelia Jane and Rae were invited to my party.</a:t>
            </a:r>
          </a:p>
          <a:p>
            <a:pPr algn="ctr">
              <a:lnSpc>
                <a:spcPts val="7155"/>
              </a:lnSpc>
            </a:pPr>
            <a:endParaRPr lang="en-US" sz="5963">
              <a:solidFill>
                <a:srgbClr val="FEF0D6"/>
              </a:solidFill>
              <a:latin typeface="Quicksand Bold"/>
            </a:endParaRPr>
          </a:p>
          <a:p>
            <a:pPr algn="ctr">
              <a:lnSpc>
                <a:spcPts val="7155"/>
              </a:lnSpc>
            </a:pPr>
            <a:r>
              <a:rPr lang="en-US" sz="5963">
                <a:solidFill>
                  <a:srgbClr val="FEF0D6"/>
                </a:solidFill>
                <a:latin typeface="Quicksand Bold"/>
              </a:rPr>
              <a:t>b. Mum wanted to know whether Amelia, Jane and Rae were invited to my party.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506276" y="561209"/>
            <a:ext cx="13275447" cy="1607041"/>
            <a:chOff x="0" y="0"/>
            <a:chExt cx="2577562" cy="31202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77562" cy="312023"/>
            </a:xfrm>
            <a:custGeom>
              <a:avLst/>
              <a:gdLst/>
              <a:ahLst/>
              <a:cxnLst/>
              <a:rect l="l" t="t" r="r" b="b"/>
              <a:pathLst>
                <a:path w="2577562" h="312023">
                  <a:moveTo>
                    <a:pt x="29742" y="0"/>
                  </a:moveTo>
                  <a:lnTo>
                    <a:pt x="2547820" y="0"/>
                  </a:lnTo>
                  <a:cubicBezTo>
                    <a:pt x="2555708" y="0"/>
                    <a:pt x="2563273" y="3134"/>
                    <a:pt x="2568851" y="8711"/>
                  </a:cubicBezTo>
                  <a:cubicBezTo>
                    <a:pt x="2574429" y="14289"/>
                    <a:pt x="2577562" y="21854"/>
                    <a:pt x="2577562" y="29742"/>
                  </a:cubicBezTo>
                  <a:lnTo>
                    <a:pt x="2577562" y="282281"/>
                  </a:lnTo>
                  <a:cubicBezTo>
                    <a:pt x="2577562" y="290169"/>
                    <a:pt x="2574429" y="297734"/>
                    <a:pt x="2568851" y="303312"/>
                  </a:cubicBezTo>
                  <a:cubicBezTo>
                    <a:pt x="2563273" y="308890"/>
                    <a:pt x="2555708" y="312023"/>
                    <a:pt x="2547820" y="312023"/>
                  </a:cubicBezTo>
                  <a:lnTo>
                    <a:pt x="29742" y="312023"/>
                  </a:lnTo>
                  <a:cubicBezTo>
                    <a:pt x="21854" y="312023"/>
                    <a:pt x="14289" y="308890"/>
                    <a:pt x="8711" y="303312"/>
                  </a:cubicBezTo>
                  <a:cubicBezTo>
                    <a:pt x="3134" y="297734"/>
                    <a:pt x="0" y="290169"/>
                    <a:pt x="0" y="282281"/>
                  </a:cubicBezTo>
                  <a:lnTo>
                    <a:pt x="0" y="29742"/>
                  </a:lnTo>
                  <a:cubicBezTo>
                    <a:pt x="0" y="21854"/>
                    <a:pt x="3134" y="14289"/>
                    <a:pt x="8711" y="8711"/>
                  </a:cubicBezTo>
                  <a:cubicBezTo>
                    <a:pt x="14289" y="3134"/>
                    <a:pt x="21854" y="0"/>
                    <a:pt x="29742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77562" cy="350123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601020" y="483111"/>
            <a:ext cx="1788439" cy="2032316"/>
          </a:xfrm>
          <a:custGeom>
            <a:avLst/>
            <a:gdLst/>
            <a:ahLst/>
            <a:cxnLst/>
            <a:rect l="l" t="t" r="r" b="b"/>
            <a:pathLst>
              <a:path w="1788439" h="2032316">
                <a:moveTo>
                  <a:pt x="0" y="0"/>
                </a:moveTo>
                <a:lnTo>
                  <a:pt x="1788439" y="0"/>
                </a:lnTo>
                <a:lnTo>
                  <a:pt x="1788439" y="2032317"/>
                </a:lnTo>
                <a:lnTo>
                  <a:pt x="0" y="203231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184127" y="2474671"/>
            <a:ext cx="17546734" cy="6019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55"/>
              </a:lnSpc>
            </a:pPr>
            <a:r>
              <a:rPr lang="en-US" sz="4962">
                <a:solidFill>
                  <a:srgbClr val="FEF0D6"/>
                </a:solidFill>
                <a:latin typeface="Quicksand Bold"/>
              </a:rPr>
              <a:t>a. Mum wanted to know whether Amelia Jane and Rae were invited to my party. </a:t>
            </a:r>
          </a:p>
          <a:p>
            <a:pPr algn="ctr">
              <a:lnSpc>
                <a:spcPts val="5955"/>
              </a:lnSpc>
            </a:pPr>
            <a:endParaRPr lang="en-US" sz="4962">
              <a:solidFill>
                <a:srgbClr val="FEF0D6"/>
              </a:solidFill>
              <a:latin typeface="Quicksand Bold"/>
            </a:endParaRPr>
          </a:p>
          <a:p>
            <a:pPr algn="ctr">
              <a:lnSpc>
                <a:spcPts val="5955"/>
              </a:lnSpc>
            </a:pPr>
            <a:endParaRPr lang="en-US" sz="4962">
              <a:solidFill>
                <a:srgbClr val="FEF0D6"/>
              </a:solidFill>
              <a:latin typeface="Quicksand Bold"/>
            </a:endParaRPr>
          </a:p>
          <a:p>
            <a:pPr algn="ctr">
              <a:lnSpc>
                <a:spcPts val="5955"/>
              </a:lnSpc>
            </a:pPr>
            <a:endParaRPr lang="en-US" sz="4962">
              <a:solidFill>
                <a:srgbClr val="FEF0D6"/>
              </a:solidFill>
              <a:latin typeface="Quicksand Bold"/>
            </a:endParaRPr>
          </a:p>
          <a:p>
            <a:pPr algn="ctr">
              <a:lnSpc>
                <a:spcPts val="5955"/>
              </a:lnSpc>
            </a:pPr>
            <a:r>
              <a:rPr lang="en-US" sz="4962">
                <a:solidFill>
                  <a:srgbClr val="FEF0D6"/>
                </a:solidFill>
                <a:latin typeface="Quicksand Bold"/>
              </a:rPr>
              <a:t>b. Mum wanted to know whether Amelia, Jane and Rae were invited to my party. </a:t>
            </a:r>
          </a:p>
          <a:p>
            <a:pPr algn="ctr">
              <a:lnSpc>
                <a:spcPts val="5955"/>
              </a:lnSpc>
            </a:pPr>
            <a:endParaRPr lang="en-US" sz="4962">
              <a:solidFill>
                <a:srgbClr val="FEF0D6"/>
              </a:solidFill>
              <a:latin typeface="Quicksand Bold"/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806978" y="4437920"/>
            <a:ext cx="17043370" cy="1828604"/>
            <a:chOff x="0" y="0"/>
            <a:chExt cx="4488789" cy="48160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488789" cy="481608"/>
            </a:xfrm>
            <a:custGeom>
              <a:avLst/>
              <a:gdLst/>
              <a:ahLst/>
              <a:cxnLst/>
              <a:rect l="l" t="t" r="r" b="b"/>
              <a:pathLst>
                <a:path w="4488789" h="481608">
                  <a:moveTo>
                    <a:pt x="23167" y="0"/>
                  </a:moveTo>
                  <a:lnTo>
                    <a:pt x="4465622" y="0"/>
                  </a:lnTo>
                  <a:cubicBezTo>
                    <a:pt x="4471766" y="0"/>
                    <a:pt x="4477659" y="2441"/>
                    <a:pt x="4482004" y="6785"/>
                  </a:cubicBezTo>
                  <a:cubicBezTo>
                    <a:pt x="4486348" y="11130"/>
                    <a:pt x="4488789" y="17022"/>
                    <a:pt x="4488789" y="23167"/>
                  </a:cubicBezTo>
                  <a:lnTo>
                    <a:pt x="4488789" y="458441"/>
                  </a:lnTo>
                  <a:cubicBezTo>
                    <a:pt x="4488789" y="464585"/>
                    <a:pt x="4486348" y="470478"/>
                    <a:pt x="4482004" y="474822"/>
                  </a:cubicBezTo>
                  <a:cubicBezTo>
                    <a:pt x="4477659" y="479167"/>
                    <a:pt x="4471766" y="481608"/>
                    <a:pt x="4465622" y="481608"/>
                  </a:cubicBezTo>
                  <a:lnTo>
                    <a:pt x="23167" y="481608"/>
                  </a:lnTo>
                  <a:cubicBezTo>
                    <a:pt x="17022" y="481608"/>
                    <a:pt x="11130" y="479167"/>
                    <a:pt x="6785" y="474822"/>
                  </a:cubicBezTo>
                  <a:cubicBezTo>
                    <a:pt x="2441" y="470478"/>
                    <a:pt x="0" y="464585"/>
                    <a:pt x="0" y="458441"/>
                  </a:cubicBezTo>
                  <a:lnTo>
                    <a:pt x="0" y="23167"/>
                  </a:lnTo>
                  <a:cubicBezTo>
                    <a:pt x="0" y="17022"/>
                    <a:pt x="2441" y="11130"/>
                    <a:pt x="6785" y="6785"/>
                  </a:cubicBezTo>
                  <a:cubicBezTo>
                    <a:pt x="11130" y="2441"/>
                    <a:pt x="17022" y="0"/>
                    <a:pt x="23167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4488789" cy="5197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3517689" y="727167"/>
            <a:ext cx="11252621" cy="977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51"/>
              </a:lnSpc>
            </a:pPr>
            <a:r>
              <a:rPr lang="en-US" sz="6459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06978" y="4821997"/>
            <a:ext cx="17043370" cy="1193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50"/>
              </a:lnSpc>
            </a:pPr>
            <a:r>
              <a:rPr lang="en-US" sz="5000" spc="-180">
                <a:solidFill>
                  <a:srgbClr val="FEF0D6"/>
                </a:solidFill>
                <a:latin typeface="Quicksand Bold"/>
              </a:rPr>
              <a:t>This sentence mentions two people coming to the party - Amelia Jane is one person.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806978" y="8189017"/>
            <a:ext cx="17043370" cy="1828604"/>
            <a:chOff x="0" y="0"/>
            <a:chExt cx="4488789" cy="48160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488789" cy="481608"/>
            </a:xfrm>
            <a:custGeom>
              <a:avLst/>
              <a:gdLst/>
              <a:ahLst/>
              <a:cxnLst/>
              <a:rect l="l" t="t" r="r" b="b"/>
              <a:pathLst>
                <a:path w="4488789" h="481608">
                  <a:moveTo>
                    <a:pt x="23167" y="0"/>
                  </a:moveTo>
                  <a:lnTo>
                    <a:pt x="4465622" y="0"/>
                  </a:lnTo>
                  <a:cubicBezTo>
                    <a:pt x="4471766" y="0"/>
                    <a:pt x="4477659" y="2441"/>
                    <a:pt x="4482004" y="6785"/>
                  </a:cubicBezTo>
                  <a:cubicBezTo>
                    <a:pt x="4486348" y="11130"/>
                    <a:pt x="4488789" y="17022"/>
                    <a:pt x="4488789" y="23167"/>
                  </a:cubicBezTo>
                  <a:lnTo>
                    <a:pt x="4488789" y="458441"/>
                  </a:lnTo>
                  <a:cubicBezTo>
                    <a:pt x="4488789" y="464585"/>
                    <a:pt x="4486348" y="470478"/>
                    <a:pt x="4482004" y="474822"/>
                  </a:cubicBezTo>
                  <a:cubicBezTo>
                    <a:pt x="4477659" y="479167"/>
                    <a:pt x="4471766" y="481608"/>
                    <a:pt x="4465622" y="481608"/>
                  </a:cubicBezTo>
                  <a:lnTo>
                    <a:pt x="23167" y="481608"/>
                  </a:lnTo>
                  <a:cubicBezTo>
                    <a:pt x="17022" y="481608"/>
                    <a:pt x="11130" y="479167"/>
                    <a:pt x="6785" y="474822"/>
                  </a:cubicBezTo>
                  <a:cubicBezTo>
                    <a:pt x="2441" y="470478"/>
                    <a:pt x="0" y="464585"/>
                    <a:pt x="0" y="458441"/>
                  </a:cubicBezTo>
                  <a:lnTo>
                    <a:pt x="0" y="23167"/>
                  </a:lnTo>
                  <a:cubicBezTo>
                    <a:pt x="0" y="17022"/>
                    <a:pt x="2441" y="11130"/>
                    <a:pt x="6785" y="6785"/>
                  </a:cubicBezTo>
                  <a:cubicBezTo>
                    <a:pt x="11130" y="2441"/>
                    <a:pt x="17022" y="0"/>
                    <a:pt x="23167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4488789" cy="5197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1278539" y="8402586"/>
            <a:ext cx="16452322" cy="1416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00"/>
              </a:lnSpc>
            </a:pPr>
            <a:r>
              <a:rPr lang="en-US" sz="5000" spc="-60">
                <a:solidFill>
                  <a:srgbClr val="FEF0D6"/>
                </a:solidFill>
                <a:latin typeface="Quicksand Bold"/>
              </a:rPr>
              <a:t>This sentence mentions three people coming to the party Amelia and Jane are separate people.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200400" y="3695700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312186" y="9029700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4374761" y="6999306"/>
            <a:ext cx="3660388" cy="3287694"/>
          </a:xfrm>
          <a:custGeom>
            <a:avLst/>
            <a:gdLst/>
            <a:ahLst/>
            <a:cxnLst/>
            <a:rect l="l" t="t" r="r" b="b"/>
            <a:pathLst>
              <a:path w="3660388" h="3287694">
                <a:moveTo>
                  <a:pt x="3660388" y="0"/>
                </a:moveTo>
                <a:lnTo>
                  <a:pt x="0" y="0"/>
                </a:lnTo>
                <a:lnTo>
                  <a:pt x="0" y="3287694"/>
                </a:lnTo>
                <a:lnTo>
                  <a:pt x="3660388" y="3287694"/>
                </a:lnTo>
                <a:lnTo>
                  <a:pt x="366038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87123" y="6999306"/>
            <a:ext cx="3660388" cy="3287694"/>
          </a:xfrm>
          <a:custGeom>
            <a:avLst/>
            <a:gdLst/>
            <a:ahLst/>
            <a:cxnLst/>
            <a:rect l="l" t="t" r="r" b="b"/>
            <a:pathLst>
              <a:path w="3660388" h="3287694">
                <a:moveTo>
                  <a:pt x="0" y="0"/>
                </a:moveTo>
                <a:lnTo>
                  <a:pt x="3660388" y="0"/>
                </a:lnTo>
                <a:lnTo>
                  <a:pt x="3660388" y="3287694"/>
                </a:lnTo>
                <a:lnTo>
                  <a:pt x="0" y="32876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0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5765489" y="223748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8"/>
                </a:lnTo>
                <a:lnTo>
                  <a:pt x="0" y="21561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4343400" y="3953210"/>
            <a:ext cx="3033666" cy="1475120"/>
          </a:xfrm>
          <a:custGeom>
            <a:avLst/>
            <a:gdLst/>
            <a:ahLst/>
            <a:cxnLst/>
            <a:rect l="l" t="t" r="r" b="b"/>
            <a:pathLst>
              <a:path w="3033666" h="1475120">
                <a:moveTo>
                  <a:pt x="0" y="0"/>
                </a:moveTo>
                <a:lnTo>
                  <a:pt x="3033666" y="0"/>
                </a:lnTo>
                <a:lnTo>
                  <a:pt x="3033666" y="1475120"/>
                </a:lnTo>
                <a:lnTo>
                  <a:pt x="0" y="14751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7" name="Freeform 7"/>
          <p:cNvSpPr/>
          <p:nvPr/>
        </p:nvSpPr>
        <p:spPr>
          <a:xfrm>
            <a:off x="7772400" y="2633370"/>
            <a:ext cx="5181280" cy="4114800"/>
          </a:xfrm>
          <a:custGeom>
            <a:avLst/>
            <a:gdLst/>
            <a:ahLst/>
            <a:cxnLst/>
            <a:rect l="l" t="t" r="r" b="b"/>
            <a:pathLst>
              <a:path w="5181280" h="4114800">
                <a:moveTo>
                  <a:pt x="0" y="0"/>
                </a:moveTo>
                <a:lnTo>
                  <a:pt x="5181280" y="0"/>
                </a:lnTo>
                <a:lnTo>
                  <a:pt x="518128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506276" y="561209"/>
            <a:ext cx="13275447" cy="2286136"/>
            <a:chOff x="0" y="0"/>
            <a:chExt cx="2577562" cy="44387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77562" cy="443876"/>
            </a:xfrm>
            <a:custGeom>
              <a:avLst/>
              <a:gdLst/>
              <a:ahLst/>
              <a:cxnLst/>
              <a:rect l="l" t="t" r="r" b="b"/>
              <a:pathLst>
                <a:path w="2577562" h="443876">
                  <a:moveTo>
                    <a:pt x="29742" y="0"/>
                  </a:moveTo>
                  <a:lnTo>
                    <a:pt x="2547820" y="0"/>
                  </a:lnTo>
                  <a:cubicBezTo>
                    <a:pt x="2555708" y="0"/>
                    <a:pt x="2563273" y="3134"/>
                    <a:pt x="2568851" y="8711"/>
                  </a:cubicBezTo>
                  <a:cubicBezTo>
                    <a:pt x="2574429" y="14289"/>
                    <a:pt x="2577562" y="21854"/>
                    <a:pt x="2577562" y="29742"/>
                  </a:cubicBezTo>
                  <a:lnTo>
                    <a:pt x="2577562" y="414134"/>
                  </a:lnTo>
                  <a:cubicBezTo>
                    <a:pt x="2577562" y="422022"/>
                    <a:pt x="2574429" y="429587"/>
                    <a:pt x="2568851" y="435165"/>
                  </a:cubicBezTo>
                  <a:cubicBezTo>
                    <a:pt x="2563273" y="440743"/>
                    <a:pt x="2555708" y="443876"/>
                    <a:pt x="2547820" y="443876"/>
                  </a:cubicBezTo>
                  <a:lnTo>
                    <a:pt x="29742" y="443876"/>
                  </a:lnTo>
                  <a:cubicBezTo>
                    <a:pt x="21854" y="443876"/>
                    <a:pt x="14289" y="440743"/>
                    <a:pt x="8711" y="435165"/>
                  </a:cubicBezTo>
                  <a:cubicBezTo>
                    <a:pt x="3134" y="429587"/>
                    <a:pt x="0" y="422022"/>
                    <a:pt x="0" y="414134"/>
                  </a:cubicBezTo>
                  <a:lnTo>
                    <a:pt x="0" y="29742"/>
                  </a:lnTo>
                  <a:cubicBezTo>
                    <a:pt x="0" y="21854"/>
                    <a:pt x="3134" y="14289"/>
                    <a:pt x="8711" y="8711"/>
                  </a:cubicBezTo>
                  <a:cubicBezTo>
                    <a:pt x="14289" y="3134"/>
                    <a:pt x="21854" y="0"/>
                    <a:pt x="29742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77562" cy="481976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86583" y="4574108"/>
            <a:ext cx="17314833" cy="20345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79"/>
              </a:lnSpc>
            </a:pPr>
            <a:r>
              <a:rPr lang="en-US" sz="6732">
                <a:solidFill>
                  <a:srgbClr val="FEF0D6"/>
                </a:solidFill>
                <a:latin typeface="Quicksand Bold"/>
              </a:rPr>
              <a:t>When I got home, my cat was still sleeping on my bed. </a:t>
            </a:r>
          </a:p>
        </p:txBody>
      </p:sp>
      <p:sp>
        <p:nvSpPr>
          <p:cNvPr id="6" name="Freeform 6"/>
          <p:cNvSpPr/>
          <p:nvPr/>
        </p:nvSpPr>
        <p:spPr>
          <a:xfrm>
            <a:off x="1927789" y="605510"/>
            <a:ext cx="2021727" cy="2241834"/>
          </a:xfrm>
          <a:custGeom>
            <a:avLst/>
            <a:gdLst/>
            <a:ahLst/>
            <a:cxnLst/>
            <a:rect l="l" t="t" r="r" b="b"/>
            <a:pathLst>
              <a:path w="2021727" h="2241834">
                <a:moveTo>
                  <a:pt x="0" y="0"/>
                </a:moveTo>
                <a:lnTo>
                  <a:pt x="2021726" y="0"/>
                </a:lnTo>
                <a:lnTo>
                  <a:pt x="2021726" y="2241834"/>
                </a:lnTo>
                <a:lnTo>
                  <a:pt x="0" y="22418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3517689" y="727167"/>
            <a:ext cx="11252621" cy="19542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51"/>
              </a:lnSpc>
            </a:pPr>
            <a:r>
              <a:rPr lang="en-US" sz="6459">
                <a:solidFill>
                  <a:srgbClr val="FEF0D6"/>
                </a:solidFill>
                <a:latin typeface="Genty Sans"/>
              </a:rPr>
              <a:t>WHICH WORD IS THE ADVERB?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506276" y="561209"/>
            <a:ext cx="13275447" cy="2286136"/>
            <a:chOff x="0" y="0"/>
            <a:chExt cx="2577562" cy="44387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77562" cy="443876"/>
            </a:xfrm>
            <a:custGeom>
              <a:avLst/>
              <a:gdLst/>
              <a:ahLst/>
              <a:cxnLst/>
              <a:rect l="l" t="t" r="r" b="b"/>
              <a:pathLst>
                <a:path w="2577562" h="443876">
                  <a:moveTo>
                    <a:pt x="29742" y="0"/>
                  </a:moveTo>
                  <a:lnTo>
                    <a:pt x="2547820" y="0"/>
                  </a:lnTo>
                  <a:cubicBezTo>
                    <a:pt x="2555708" y="0"/>
                    <a:pt x="2563273" y="3134"/>
                    <a:pt x="2568851" y="8711"/>
                  </a:cubicBezTo>
                  <a:cubicBezTo>
                    <a:pt x="2574429" y="14289"/>
                    <a:pt x="2577562" y="21854"/>
                    <a:pt x="2577562" y="29742"/>
                  </a:cubicBezTo>
                  <a:lnTo>
                    <a:pt x="2577562" y="414134"/>
                  </a:lnTo>
                  <a:cubicBezTo>
                    <a:pt x="2577562" y="422022"/>
                    <a:pt x="2574429" y="429587"/>
                    <a:pt x="2568851" y="435165"/>
                  </a:cubicBezTo>
                  <a:cubicBezTo>
                    <a:pt x="2563273" y="440743"/>
                    <a:pt x="2555708" y="443876"/>
                    <a:pt x="2547820" y="443876"/>
                  </a:cubicBezTo>
                  <a:lnTo>
                    <a:pt x="29742" y="443876"/>
                  </a:lnTo>
                  <a:cubicBezTo>
                    <a:pt x="21854" y="443876"/>
                    <a:pt x="14289" y="440743"/>
                    <a:pt x="8711" y="435165"/>
                  </a:cubicBezTo>
                  <a:cubicBezTo>
                    <a:pt x="3134" y="429587"/>
                    <a:pt x="0" y="422022"/>
                    <a:pt x="0" y="414134"/>
                  </a:cubicBezTo>
                  <a:lnTo>
                    <a:pt x="0" y="29742"/>
                  </a:lnTo>
                  <a:cubicBezTo>
                    <a:pt x="0" y="21854"/>
                    <a:pt x="3134" y="14289"/>
                    <a:pt x="8711" y="8711"/>
                  </a:cubicBezTo>
                  <a:cubicBezTo>
                    <a:pt x="14289" y="3134"/>
                    <a:pt x="21854" y="0"/>
                    <a:pt x="29742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577562" cy="481976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927789" y="605510"/>
            <a:ext cx="2021727" cy="2241834"/>
          </a:xfrm>
          <a:custGeom>
            <a:avLst/>
            <a:gdLst/>
            <a:ahLst/>
            <a:cxnLst/>
            <a:rect l="l" t="t" r="r" b="b"/>
            <a:pathLst>
              <a:path w="2021727" h="2241834">
                <a:moveTo>
                  <a:pt x="0" y="0"/>
                </a:moveTo>
                <a:lnTo>
                  <a:pt x="2021726" y="0"/>
                </a:lnTo>
                <a:lnTo>
                  <a:pt x="2021726" y="2241834"/>
                </a:lnTo>
                <a:lnTo>
                  <a:pt x="0" y="22418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14609473" y="4690770"/>
            <a:ext cx="2096491" cy="1211292"/>
            <a:chOff x="0" y="0"/>
            <a:chExt cx="552162" cy="31902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52162" cy="319024"/>
            </a:xfrm>
            <a:custGeom>
              <a:avLst/>
              <a:gdLst/>
              <a:ahLst/>
              <a:cxnLst/>
              <a:rect l="l" t="t" r="r" b="b"/>
              <a:pathLst>
                <a:path w="552162" h="319024">
                  <a:moveTo>
                    <a:pt x="159512" y="0"/>
                  </a:moveTo>
                  <a:lnTo>
                    <a:pt x="392650" y="0"/>
                  </a:lnTo>
                  <a:cubicBezTo>
                    <a:pt x="480746" y="0"/>
                    <a:pt x="552162" y="71416"/>
                    <a:pt x="552162" y="159512"/>
                  </a:cubicBezTo>
                  <a:lnTo>
                    <a:pt x="552162" y="159512"/>
                  </a:lnTo>
                  <a:cubicBezTo>
                    <a:pt x="552162" y="247608"/>
                    <a:pt x="480746" y="319024"/>
                    <a:pt x="392650" y="319024"/>
                  </a:cubicBezTo>
                  <a:lnTo>
                    <a:pt x="159512" y="319024"/>
                  </a:lnTo>
                  <a:cubicBezTo>
                    <a:pt x="71416" y="319024"/>
                    <a:pt x="0" y="247608"/>
                    <a:pt x="0" y="159512"/>
                  </a:cubicBezTo>
                  <a:lnTo>
                    <a:pt x="0" y="159512"/>
                  </a:lnTo>
                  <a:cubicBezTo>
                    <a:pt x="0" y="71416"/>
                    <a:pt x="71416" y="0"/>
                    <a:pt x="159512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552162" cy="3571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19925" y="4740592"/>
            <a:ext cx="16214524" cy="2038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79"/>
              </a:lnSpc>
            </a:pPr>
            <a:r>
              <a:rPr lang="en-US" sz="6732">
                <a:solidFill>
                  <a:srgbClr val="FEF0D6"/>
                </a:solidFill>
                <a:latin typeface="Quicksand Bold"/>
              </a:rPr>
              <a:t>When I got home, my cat was             </a:t>
            </a:r>
          </a:p>
          <a:p>
            <a:pPr algn="ctr">
              <a:lnSpc>
                <a:spcPts val="8079"/>
              </a:lnSpc>
            </a:pPr>
            <a:r>
              <a:rPr lang="en-US" sz="6732">
                <a:solidFill>
                  <a:srgbClr val="FEF0D6"/>
                </a:solidFill>
                <a:latin typeface="Quicksand Bold"/>
              </a:rPr>
              <a:t>sleeping on my bed.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517689" y="1237872"/>
            <a:ext cx="11252621" cy="1038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31"/>
              </a:lnSpc>
            </a:pPr>
            <a:r>
              <a:rPr lang="en-US" sz="6859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851215" y="4557420"/>
            <a:ext cx="1491117" cy="12023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61"/>
              </a:lnSpc>
              <a:spcBef>
                <a:spcPct val="0"/>
              </a:spcBef>
            </a:pPr>
            <a:r>
              <a:rPr lang="en-US" sz="7043">
                <a:solidFill>
                  <a:srgbClr val="FEF0D6"/>
                </a:solidFill>
                <a:latin typeface="Quicksand Bold"/>
              </a:rPr>
              <a:t>still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151019" y="3790792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412693" y="8893334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259534" y="2670703"/>
            <a:ext cx="5467534" cy="4342133"/>
          </a:xfrm>
          <a:custGeom>
            <a:avLst/>
            <a:gdLst/>
            <a:ahLst/>
            <a:cxnLst/>
            <a:rect l="l" t="t" r="r" b="b"/>
            <a:pathLst>
              <a:path w="5467534" h="4342133">
                <a:moveTo>
                  <a:pt x="0" y="0"/>
                </a:moveTo>
                <a:lnTo>
                  <a:pt x="5467534" y="0"/>
                </a:lnTo>
                <a:lnTo>
                  <a:pt x="5467534" y="4342133"/>
                </a:lnTo>
                <a:lnTo>
                  <a:pt x="0" y="43421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546256" y="3321726"/>
            <a:ext cx="2713279" cy="3040088"/>
          </a:xfrm>
          <a:custGeom>
            <a:avLst/>
            <a:gdLst/>
            <a:ahLst/>
            <a:cxnLst/>
            <a:rect l="l" t="t" r="r" b="b"/>
            <a:pathLst>
              <a:path w="2713279" h="3040088">
                <a:moveTo>
                  <a:pt x="0" y="0"/>
                </a:moveTo>
                <a:lnTo>
                  <a:pt x="2713278" y="0"/>
                </a:lnTo>
                <a:lnTo>
                  <a:pt x="2713278" y="3040088"/>
                </a:lnTo>
                <a:lnTo>
                  <a:pt x="0" y="30400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6291236" y="8103303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6351873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0" y="0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0636" y="8103303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29002" y="561209"/>
            <a:ext cx="15130298" cy="2286136"/>
            <a:chOff x="0" y="0"/>
            <a:chExt cx="2937700" cy="44387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937700" cy="443876"/>
            </a:xfrm>
            <a:custGeom>
              <a:avLst/>
              <a:gdLst/>
              <a:ahLst/>
              <a:cxnLst/>
              <a:rect l="l" t="t" r="r" b="b"/>
              <a:pathLst>
                <a:path w="2937700" h="443876">
                  <a:moveTo>
                    <a:pt x="26096" y="0"/>
                  </a:moveTo>
                  <a:lnTo>
                    <a:pt x="2911604" y="0"/>
                  </a:lnTo>
                  <a:cubicBezTo>
                    <a:pt x="2926017" y="0"/>
                    <a:pt x="2937700" y="11684"/>
                    <a:pt x="2937700" y="26096"/>
                  </a:cubicBezTo>
                  <a:lnTo>
                    <a:pt x="2937700" y="417780"/>
                  </a:lnTo>
                  <a:cubicBezTo>
                    <a:pt x="2937700" y="432193"/>
                    <a:pt x="2926017" y="443876"/>
                    <a:pt x="2911604" y="443876"/>
                  </a:cubicBezTo>
                  <a:lnTo>
                    <a:pt x="26096" y="443876"/>
                  </a:lnTo>
                  <a:cubicBezTo>
                    <a:pt x="11684" y="443876"/>
                    <a:pt x="0" y="432193"/>
                    <a:pt x="0" y="417780"/>
                  </a:cubicBezTo>
                  <a:lnTo>
                    <a:pt x="0" y="26096"/>
                  </a:lnTo>
                  <a:cubicBezTo>
                    <a:pt x="0" y="11684"/>
                    <a:pt x="11684" y="0"/>
                    <a:pt x="26096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937700" cy="481976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01078" y="495858"/>
            <a:ext cx="2210397" cy="2351486"/>
          </a:xfrm>
          <a:custGeom>
            <a:avLst/>
            <a:gdLst/>
            <a:ahLst/>
            <a:cxnLst/>
            <a:rect l="l" t="t" r="r" b="b"/>
            <a:pathLst>
              <a:path w="2210397" h="2351486">
                <a:moveTo>
                  <a:pt x="0" y="0"/>
                </a:moveTo>
                <a:lnTo>
                  <a:pt x="2210397" y="0"/>
                </a:lnTo>
                <a:lnTo>
                  <a:pt x="2210397" y="2351486"/>
                </a:lnTo>
                <a:lnTo>
                  <a:pt x="0" y="23514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1401078" y="3416212"/>
            <a:ext cx="2708825" cy="1291534"/>
            <a:chOff x="0" y="0"/>
            <a:chExt cx="713435" cy="34015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13435" cy="340157"/>
            </a:xfrm>
            <a:custGeom>
              <a:avLst/>
              <a:gdLst/>
              <a:ahLst/>
              <a:cxnLst/>
              <a:rect l="l" t="t" r="r" b="b"/>
              <a:pathLst>
                <a:path w="713435" h="340157">
                  <a:moveTo>
                    <a:pt x="145760" y="0"/>
                  </a:moveTo>
                  <a:lnTo>
                    <a:pt x="567676" y="0"/>
                  </a:lnTo>
                  <a:cubicBezTo>
                    <a:pt x="606334" y="0"/>
                    <a:pt x="643408" y="15357"/>
                    <a:pt x="670743" y="42692"/>
                  </a:cubicBezTo>
                  <a:cubicBezTo>
                    <a:pt x="698079" y="70027"/>
                    <a:pt x="713435" y="107102"/>
                    <a:pt x="713435" y="145760"/>
                  </a:cubicBezTo>
                  <a:lnTo>
                    <a:pt x="713435" y="194397"/>
                  </a:lnTo>
                  <a:cubicBezTo>
                    <a:pt x="713435" y="233055"/>
                    <a:pt x="698079" y="270130"/>
                    <a:pt x="670743" y="297465"/>
                  </a:cubicBezTo>
                  <a:cubicBezTo>
                    <a:pt x="643408" y="324800"/>
                    <a:pt x="606334" y="340157"/>
                    <a:pt x="567676" y="340157"/>
                  </a:cubicBezTo>
                  <a:lnTo>
                    <a:pt x="145760" y="340157"/>
                  </a:lnTo>
                  <a:cubicBezTo>
                    <a:pt x="107102" y="340157"/>
                    <a:pt x="70027" y="324800"/>
                    <a:pt x="42692" y="297465"/>
                  </a:cubicBezTo>
                  <a:cubicBezTo>
                    <a:pt x="15357" y="270130"/>
                    <a:pt x="0" y="233055"/>
                    <a:pt x="0" y="194397"/>
                  </a:cubicBezTo>
                  <a:lnTo>
                    <a:pt x="0" y="145760"/>
                  </a:lnTo>
                  <a:cubicBezTo>
                    <a:pt x="0" y="107102"/>
                    <a:pt x="15357" y="70027"/>
                    <a:pt x="42692" y="42692"/>
                  </a:cubicBezTo>
                  <a:cubicBezTo>
                    <a:pt x="70027" y="15357"/>
                    <a:pt x="107102" y="0"/>
                    <a:pt x="145760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713435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17689" y="727167"/>
            <a:ext cx="13741611" cy="19542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51"/>
              </a:lnSpc>
            </a:pPr>
            <a:r>
              <a:rPr lang="en-US" sz="6459">
                <a:solidFill>
                  <a:srgbClr val="FEF0D6"/>
                </a:solidFill>
                <a:latin typeface="Genty Sans"/>
              </a:rPr>
              <a:t>MATCH EACH PREFIX TO A WORD TO MAKE FOUR DIFFERENT WORDS.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1401078" y="5143500"/>
            <a:ext cx="2708825" cy="1291534"/>
            <a:chOff x="0" y="0"/>
            <a:chExt cx="713435" cy="34015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713435" cy="340157"/>
            </a:xfrm>
            <a:custGeom>
              <a:avLst/>
              <a:gdLst/>
              <a:ahLst/>
              <a:cxnLst/>
              <a:rect l="l" t="t" r="r" b="b"/>
              <a:pathLst>
                <a:path w="713435" h="340157">
                  <a:moveTo>
                    <a:pt x="145760" y="0"/>
                  </a:moveTo>
                  <a:lnTo>
                    <a:pt x="567676" y="0"/>
                  </a:lnTo>
                  <a:cubicBezTo>
                    <a:pt x="606334" y="0"/>
                    <a:pt x="643408" y="15357"/>
                    <a:pt x="670743" y="42692"/>
                  </a:cubicBezTo>
                  <a:cubicBezTo>
                    <a:pt x="698079" y="70027"/>
                    <a:pt x="713435" y="107102"/>
                    <a:pt x="713435" y="145760"/>
                  </a:cubicBezTo>
                  <a:lnTo>
                    <a:pt x="713435" y="194397"/>
                  </a:lnTo>
                  <a:cubicBezTo>
                    <a:pt x="713435" y="233055"/>
                    <a:pt x="698079" y="270130"/>
                    <a:pt x="670743" y="297465"/>
                  </a:cubicBezTo>
                  <a:cubicBezTo>
                    <a:pt x="643408" y="324800"/>
                    <a:pt x="606334" y="340157"/>
                    <a:pt x="567676" y="340157"/>
                  </a:cubicBezTo>
                  <a:lnTo>
                    <a:pt x="145760" y="340157"/>
                  </a:lnTo>
                  <a:cubicBezTo>
                    <a:pt x="107102" y="340157"/>
                    <a:pt x="70027" y="324800"/>
                    <a:pt x="42692" y="297465"/>
                  </a:cubicBezTo>
                  <a:cubicBezTo>
                    <a:pt x="15357" y="270130"/>
                    <a:pt x="0" y="233055"/>
                    <a:pt x="0" y="194397"/>
                  </a:cubicBezTo>
                  <a:lnTo>
                    <a:pt x="0" y="145760"/>
                  </a:lnTo>
                  <a:cubicBezTo>
                    <a:pt x="0" y="107102"/>
                    <a:pt x="15357" y="70027"/>
                    <a:pt x="42692" y="42692"/>
                  </a:cubicBezTo>
                  <a:cubicBezTo>
                    <a:pt x="70027" y="15357"/>
                    <a:pt x="107102" y="0"/>
                    <a:pt x="145760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713435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401078" y="6873184"/>
            <a:ext cx="2708825" cy="1291534"/>
            <a:chOff x="0" y="0"/>
            <a:chExt cx="713435" cy="34015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13435" cy="340157"/>
            </a:xfrm>
            <a:custGeom>
              <a:avLst/>
              <a:gdLst/>
              <a:ahLst/>
              <a:cxnLst/>
              <a:rect l="l" t="t" r="r" b="b"/>
              <a:pathLst>
                <a:path w="713435" h="340157">
                  <a:moveTo>
                    <a:pt x="145760" y="0"/>
                  </a:moveTo>
                  <a:lnTo>
                    <a:pt x="567676" y="0"/>
                  </a:lnTo>
                  <a:cubicBezTo>
                    <a:pt x="606334" y="0"/>
                    <a:pt x="643408" y="15357"/>
                    <a:pt x="670743" y="42692"/>
                  </a:cubicBezTo>
                  <a:cubicBezTo>
                    <a:pt x="698079" y="70027"/>
                    <a:pt x="713435" y="107102"/>
                    <a:pt x="713435" y="145760"/>
                  </a:cubicBezTo>
                  <a:lnTo>
                    <a:pt x="713435" y="194397"/>
                  </a:lnTo>
                  <a:cubicBezTo>
                    <a:pt x="713435" y="233055"/>
                    <a:pt x="698079" y="270130"/>
                    <a:pt x="670743" y="297465"/>
                  </a:cubicBezTo>
                  <a:cubicBezTo>
                    <a:pt x="643408" y="324800"/>
                    <a:pt x="606334" y="340157"/>
                    <a:pt x="567676" y="340157"/>
                  </a:cubicBezTo>
                  <a:lnTo>
                    <a:pt x="145760" y="340157"/>
                  </a:lnTo>
                  <a:cubicBezTo>
                    <a:pt x="107102" y="340157"/>
                    <a:pt x="70027" y="324800"/>
                    <a:pt x="42692" y="297465"/>
                  </a:cubicBezTo>
                  <a:cubicBezTo>
                    <a:pt x="15357" y="270130"/>
                    <a:pt x="0" y="233055"/>
                    <a:pt x="0" y="194397"/>
                  </a:cubicBezTo>
                  <a:lnTo>
                    <a:pt x="0" y="145760"/>
                  </a:lnTo>
                  <a:cubicBezTo>
                    <a:pt x="0" y="107102"/>
                    <a:pt x="15357" y="70027"/>
                    <a:pt x="42692" y="42692"/>
                  </a:cubicBezTo>
                  <a:cubicBezTo>
                    <a:pt x="70027" y="15357"/>
                    <a:pt x="107102" y="0"/>
                    <a:pt x="145760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13435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2064831" y="3426641"/>
            <a:ext cx="1381319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im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1401078" y="8602867"/>
            <a:ext cx="2708825" cy="1291534"/>
            <a:chOff x="0" y="0"/>
            <a:chExt cx="713435" cy="34015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713435" cy="340157"/>
            </a:xfrm>
            <a:custGeom>
              <a:avLst/>
              <a:gdLst/>
              <a:ahLst/>
              <a:cxnLst/>
              <a:rect l="l" t="t" r="r" b="b"/>
              <a:pathLst>
                <a:path w="713435" h="340157">
                  <a:moveTo>
                    <a:pt x="145760" y="0"/>
                  </a:moveTo>
                  <a:lnTo>
                    <a:pt x="567676" y="0"/>
                  </a:lnTo>
                  <a:cubicBezTo>
                    <a:pt x="606334" y="0"/>
                    <a:pt x="643408" y="15357"/>
                    <a:pt x="670743" y="42692"/>
                  </a:cubicBezTo>
                  <a:cubicBezTo>
                    <a:pt x="698079" y="70027"/>
                    <a:pt x="713435" y="107102"/>
                    <a:pt x="713435" y="145760"/>
                  </a:cubicBezTo>
                  <a:lnTo>
                    <a:pt x="713435" y="194397"/>
                  </a:lnTo>
                  <a:cubicBezTo>
                    <a:pt x="713435" y="233055"/>
                    <a:pt x="698079" y="270130"/>
                    <a:pt x="670743" y="297465"/>
                  </a:cubicBezTo>
                  <a:cubicBezTo>
                    <a:pt x="643408" y="324800"/>
                    <a:pt x="606334" y="340157"/>
                    <a:pt x="567676" y="340157"/>
                  </a:cubicBezTo>
                  <a:lnTo>
                    <a:pt x="145760" y="340157"/>
                  </a:lnTo>
                  <a:cubicBezTo>
                    <a:pt x="107102" y="340157"/>
                    <a:pt x="70027" y="324800"/>
                    <a:pt x="42692" y="297465"/>
                  </a:cubicBezTo>
                  <a:cubicBezTo>
                    <a:pt x="15357" y="270130"/>
                    <a:pt x="0" y="233055"/>
                    <a:pt x="0" y="194397"/>
                  </a:cubicBezTo>
                  <a:lnTo>
                    <a:pt x="0" y="145760"/>
                  </a:lnTo>
                  <a:cubicBezTo>
                    <a:pt x="0" y="107102"/>
                    <a:pt x="15357" y="70027"/>
                    <a:pt x="42692" y="42692"/>
                  </a:cubicBezTo>
                  <a:cubicBezTo>
                    <a:pt x="70027" y="15357"/>
                    <a:pt x="107102" y="0"/>
                    <a:pt x="145760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713435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401078" y="5153025"/>
            <a:ext cx="2762639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in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401078" y="6882709"/>
            <a:ext cx="2762639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ir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401078" y="8612392"/>
            <a:ext cx="2762639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mis</a:t>
            </a:r>
          </a:p>
        </p:txBody>
      </p:sp>
      <p:grpSp>
        <p:nvGrpSpPr>
          <p:cNvPr id="23" name="Group 23"/>
          <p:cNvGrpSpPr/>
          <p:nvPr/>
        </p:nvGrpSpPr>
        <p:grpSpPr>
          <a:xfrm>
            <a:off x="11312318" y="3416212"/>
            <a:ext cx="5425203" cy="1291534"/>
            <a:chOff x="0" y="0"/>
            <a:chExt cx="1428860" cy="34015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428860" cy="340157"/>
            </a:xfrm>
            <a:custGeom>
              <a:avLst/>
              <a:gdLst/>
              <a:ahLst/>
              <a:cxnLst/>
              <a:rect l="l" t="t" r="r" b="b"/>
              <a:pathLst>
                <a:path w="1428860" h="340157">
                  <a:moveTo>
                    <a:pt x="72778" y="0"/>
                  </a:moveTo>
                  <a:lnTo>
                    <a:pt x="1356082" y="0"/>
                  </a:lnTo>
                  <a:cubicBezTo>
                    <a:pt x="1375384" y="0"/>
                    <a:pt x="1393895" y="7668"/>
                    <a:pt x="1407544" y="21316"/>
                  </a:cubicBezTo>
                  <a:cubicBezTo>
                    <a:pt x="1421193" y="34965"/>
                    <a:pt x="1428860" y="53476"/>
                    <a:pt x="1428860" y="72778"/>
                  </a:cubicBezTo>
                  <a:lnTo>
                    <a:pt x="1428860" y="267379"/>
                  </a:lnTo>
                  <a:cubicBezTo>
                    <a:pt x="1428860" y="286681"/>
                    <a:pt x="1421193" y="305192"/>
                    <a:pt x="1407544" y="318841"/>
                  </a:cubicBezTo>
                  <a:cubicBezTo>
                    <a:pt x="1393895" y="332489"/>
                    <a:pt x="1375384" y="340157"/>
                    <a:pt x="1356082" y="340157"/>
                  </a:cubicBezTo>
                  <a:lnTo>
                    <a:pt x="72778" y="340157"/>
                  </a:lnTo>
                  <a:cubicBezTo>
                    <a:pt x="53476" y="340157"/>
                    <a:pt x="34965" y="332489"/>
                    <a:pt x="21316" y="318841"/>
                  </a:cubicBezTo>
                  <a:cubicBezTo>
                    <a:pt x="7668" y="305192"/>
                    <a:pt x="0" y="286681"/>
                    <a:pt x="0" y="267379"/>
                  </a:cubicBezTo>
                  <a:lnTo>
                    <a:pt x="0" y="72778"/>
                  </a:lnTo>
                  <a:cubicBezTo>
                    <a:pt x="0" y="53476"/>
                    <a:pt x="7668" y="34965"/>
                    <a:pt x="21316" y="21316"/>
                  </a:cubicBezTo>
                  <a:cubicBezTo>
                    <a:pt x="34965" y="7668"/>
                    <a:pt x="53476" y="0"/>
                    <a:pt x="72778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1428860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12159803" y="3426641"/>
            <a:ext cx="3730233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active</a:t>
            </a:r>
          </a:p>
        </p:txBody>
      </p:sp>
      <p:grpSp>
        <p:nvGrpSpPr>
          <p:cNvPr id="27" name="Group 27"/>
          <p:cNvGrpSpPr/>
          <p:nvPr/>
        </p:nvGrpSpPr>
        <p:grpSpPr>
          <a:xfrm>
            <a:off x="11312318" y="5143500"/>
            <a:ext cx="5425203" cy="1291534"/>
            <a:chOff x="0" y="0"/>
            <a:chExt cx="1428860" cy="340157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428860" cy="340157"/>
            </a:xfrm>
            <a:custGeom>
              <a:avLst/>
              <a:gdLst/>
              <a:ahLst/>
              <a:cxnLst/>
              <a:rect l="l" t="t" r="r" b="b"/>
              <a:pathLst>
                <a:path w="1428860" h="340157">
                  <a:moveTo>
                    <a:pt x="72778" y="0"/>
                  </a:moveTo>
                  <a:lnTo>
                    <a:pt x="1356082" y="0"/>
                  </a:lnTo>
                  <a:cubicBezTo>
                    <a:pt x="1375384" y="0"/>
                    <a:pt x="1393895" y="7668"/>
                    <a:pt x="1407544" y="21316"/>
                  </a:cubicBezTo>
                  <a:cubicBezTo>
                    <a:pt x="1421193" y="34965"/>
                    <a:pt x="1428860" y="53476"/>
                    <a:pt x="1428860" y="72778"/>
                  </a:cubicBezTo>
                  <a:lnTo>
                    <a:pt x="1428860" y="267379"/>
                  </a:lnTo>
                  <a:cubicBezTo>
                    <a:pt x="1428860" y="286681"/>
                    <a:pt x="1421193" y="305192"/>
                    <a:pt x="1407544" y="318841"/>
                  </a:cubicBezTo>
                  <a:cubicBezTo>
                    <a:pt x="1393895" y="332489"/>
                    <a:pt x="1375384" y="340157"/>
                    <a:pt x="1356082" y="340157"/>
                  </a:cubicBezTo>
                  <a:lnTo>
                    <a:pt x="72778" y="340157"/>
                  </a:lnTo>
                  <a:cubicBezTo>
                    <a:pt x="53476" y="340157"/>
                    <a:pt x="34965" y="332489"/>
                    <a:pt x="21316" y="318841"/>
                  </a:cubicBezTo>
                  <a:cubicBezTo>
                    <a:pt x="7668" y="305192"/>
                    <a:pt x="0" y="286681"/>
                    <a:pt x="0" y="267379"/>
                  </a:cubicBezTo>
                  <a:lnTo>
                    <a:pt x="0" y="72778"/>
                  </a:lnTo>
                  <a:cubicBezTo>
                    <a:pt x="0" y="53476"/>
                    <a:pt x="7668" y="34965"/>
                    <a:pt x="21316" y="21316"/>
                  </a:cubicBezTo>
                  <a:cubicBezTo>
                    <a:pt x="34965" y="7668"/>
                    <a:pt x="53476" y="0"/>
                    <a:pt x="72778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0" y="-38100"/>
              <a:ext cx="1428860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11312318" y="6873184"/>
            <a:ext cx="5425203" cy="1291534"/>
            <a:chOff x="0" y="0"/>
            <a:chExt cx="1428860" cy="340157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1428860" cy="340157"/>
            </a:xfrm>
            <a:custGeom>
              <a:avLst/>
              <a:gdLst/>
              <a:ahLst/>
              <a:cxnLst/>
              <a:rect l="l" t="t" r="r" b="b"/>
              <a:pathLst>
                <a:path w="1428860" h="340157">
                  <a:moveTo>
                    <a:pt x="72778" y="0"/>
                  </a:moveTo>
                  <a:lnTo>
                    <a:pt x="1356082" y="0"/>
                  </a:lnTo>
                  <a:cubicBezTo>
                    <a:pt x="1375384" y="0"/>
                    <a:pt x="1393895" y="7668"/>
                    <a:pt x="1407544" y="21316"/>
                  </a:cubicBezTo>
                  <a:cubicBezTo>
                    <a:pt x="1421193" y="34965"/>
                    <a:pt x="1428860" y="53476"/>
                    <a:pt x="1428860" y="72778"/>
                  </a:cubicBezTo>
                  <a:lnTo>
                    <a:pt x="1428860" y="267379"/>
                  </a:lnTo>
                  <a:cubicBezTo>
                    <a:pt x="1428860" y="286681"/>
                    <a:pt x="1421193" y="305192"/>
                    <a:pt x="1407544" y="318841"/>
                  </a:cubicBezTo>
                  <a:cubicBezTo>
                    <a:pt x="1393895" y="332489"/>
                    <a:pt x="1375384" y="340157"/>
                    <a:pt x="1356082" y="340157"/>
                  </a:cubicBezTo>
                  <a:lnTo>
                    <a:pt x="72778" y="340157"/>
                  </a:lnTo>
                  <a:cubicBezTo>
                    <a:pt x="53476" y="340157"/>
                    <a:pt x="34965" y="332489"/>
                    <a:pt x="21316" y="318841"/>
                  </a:cubicBezTo>
                  <a:cubicBezTo>
                    <a:pt x="7668" y="305192"/>
                    <a:pt x="0" y="286681"/>
                    <a:pt x="0" y="267379"/>
                  </a:cubicBezTo>
                  <a:lnTo>
                    <a:pt x="0" y="72778"/>
                  </a:lnTo>
                  <a:cubicBezTo>
                    <a:pt x="0" y="53476"/>
                    <a:pt x="7668" y="34965"/>
                    <a:pt x="21316" y="21316"/>
                  </a:cubicBezTo>
                  <a:cubicBezTo>
                    <a:pt x="34965" y="7668"/>
                    <a:pt x="53476" y="0"/>
                    <a:pt x="72778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0" y="-38100"/>
              <a:ext cx="1428860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1312318" y="8602867"/>
            <a:ext cx="5425203" cy="1291534"/>
            <a:chOff x="0" y="0"/>
            <a:chExt cx="1428860" cy="340157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1428860" cy="340157"/>
            </a:xfrm>
            <a:custGeom>
              <a:avLst/>
              <a:gdLst/>
              <a:ahLst/>
              <a:cxnLst/>
              <a:rect l="l" t="t" r="r" b="b"/>
              <a:pathLst>
                <a:path w="1428860" h="340157">
                  <a:moveTo>
                    <a:pt x="72778" y="0"/>
                  </a:moveTo>
                  <a:lnTo>
                    <a:pt x="1356082" y="0"/>
                  </a:lnTo>
                  <a:cubicBezTo>
                    <a:pt x="1375384" y="0"/>
                    <a:pt x="1393895" y="7668"/>
                    <a:pt x="1407544" y="21316"/>
                  </a:cubicBezTo>
                  <a:cubicBezTo>
                    <a:pt x="1421193" y="34965"/>
                    <a:pt x="1428860" y="53476"/>
                    <a:pt x="1428860" y="72778"/>
                  </a:cubicBezTo>
                  <a:lnTo>
                    <a:pt x="1428860" y="267379"/>
                  </a:lnTo>
                  <a:cubicBezTo>
                    <a:pt x="1428860" y="286681"/>
                    <a:pt x="1421193" y="305192"/>
                    <a:pt x="1407544" y="318841"/>
                  </a:cubicBezTo>
                  <a:cubicBezTo>
                    <a:pt x="1393895" y="332489"/>
                    <a:pt x="1375384" y="340157"/>
                    <a:pt x="1356082" y="340157"/>
                  </a:cubicBezTo>
                  <a:lnTo>
                    <a:pt x="72778" y="340157"/>
                  </a:lnTo>
                  <a:cubicBezTo>
                    <a:pt x="53476" y="340157"/>
                    <a:pt x="34965" y="332489"/>
                    <a:pt x="21316" y="318841"/>
                  </a:cubicBezTo>
                  <a:cubicBezTo>
                    <a:pt x="7668" y="305192"/>
                    <a:pt x="0" y="286681"/>
                    <a:pt x="0" y="267379"/>
                  </a:cubicBezTo>
                  <a:lnTo>
                    <a:pt x="0" y="72778"/>
                  </a:lnTo>
                  <a:cubicBezTo>
                    <a:pt x="0" y="53476"/>
                    <a:pt x="7668" y="34965"/>
                    <a:pt x="21316" y="21316"/>
                  </a:cubicBezTo>
                  <a:cubicBezTo>
                    <a:pt x="34965" y="7668"/>
                    <a:pt x="53476" y="0"/>
                    <a:pt x="72778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0" y="-38100"/>
              <a:ext cx="1428860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6" name="TextBox 36"/>
          <p:cNvSpPr txBox="1"/>
          <p:nvPr/>
        </p:nvSpPr>
        <p:spPr>
          <a:xfrm>
            <a:off x="12159803" y="5153025"/>
            <a:ext cx="3730233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judge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2159803" y="6936746"/>
            <a:ext cx="3730233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patient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1484544" y="8612392"/>
            <a:ext cx="5080751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reversible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AutoShape 41"/>
          <p:cNvSpPr/>
          <p:nvPr/>
        </p:nvSpPr>
        <p:spPr>
          <a:xfrm flipV="1">
            <a:off x="3611475" y="4061979"/>
            <a:ext cx="7700843" cy="1727288"/>
          </a:xfrm>
          <a:prstGeom prst="line">
            <a:avLst/>
          </a:prstGeom>
          <a:ln w="95250" cap="flat">
            <a:solidFill>
              <a:srgbClr val="FA635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2" name="Group 2"/>
          <p:cNvGrpSpPr/>
          <p:nvPr/>
        </p:nvGrpSpPr>
        <p:grpSpPr>
          <a:xfrm>
            <a:off x="2129002" y="495858"/>
            <a:ext cx="15130298" cy="2286136"/>
            <a:chOff x="0" y="0"/>
            <a:chExt cx="2937700" cy="44387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937700" cy="443876"/>
            </a:xfrm>
            <a:custGeom>
              <a:avLst/>
              <a:gdLst/>
              <a:ahLst/>
              <a:cxnLst/>
              <a:rect l="l" t="t" r="r" b="b"/>
              <a:pathLst>
                <a:path w="2937700" h="443876">
                  <a:moveTo>
                    <a:pt x="26096" y="0"/>
                  </a:moveTo>
                  <a:lnTo>
                    <a:pt x="2911604" y="0"/>
                  </a:lnTo>
                  <a:cubicBezTo>
                    <a:pt x="2926017" y="0"/>
                    <a:pt x="2937700" y="11684"/>
                    <a:pt x="2937700" y="26096"/>
                  </a:cubicBezTo>
                  <a:lnTo>
                    <a:pt x="2937700" y="417780"/>
                  </a:lnTo>
                  <a:cubicBezTo>
                    <a:pt x="2937700" y="432193"/>
                    <a:pt x="2926017" y="443876"/>
                    <a:pt x="2911604" y="443876"/>
                  </a:cubicBezTo>
                  <a:lnTo>
                    <a:pt x="26096" y="443876"/>
                  </a:lnTo>
                  <a:cubicBezTo>
                    <a:pt x="11684" y="443876"/>
                    <a:pt x="0" y="432193"/>
                    <a:pt x="0" y="417780"/>
                  </a:cubicBezTo>
                  <a:lnTo>
                    <a:pt x="0" y="26096"/>
                  </a:lnTo>
                  <a:cubicBezTo>
                    <a:pt x="0" y="11684"/>
                    <a:pt x="11684" y="0"/>
                    <a:pt x="26096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937700" cy="481976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01078" y="495858"/>
            <a:ext cx="2210397" cy="2351486"/>
          </a:xfrm>
          <a:custGeom>
            <a:avLst/>
            <a:gdLst/>
            <a:ahLst/>
            <a:cxnLst/>
            <a:rect l="l" t="t" r="r" b="b"/>
            <a:pathLst>
              <a:path w="2210397" h="2351486">
                <a:moveTo>
                  <a:pt x="0" y="0"/>
                </a:moveTo>
                <a:lnTo>
                  <a:pt x="2210397" y="0"/>
                </a:lnTo>
                <a:lnTo>
                  <a:pt x="2210397" y="2351486"/>
                </a:lnTo>
                <a:lnTo>
                  <a:pt x="0" y="23514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1401078" y="3416212"/>
            <a:ext cx="2708825" cy="1291534"/>
            <a:chOff x="0" y="0"/>
            <a:chExt cx="713435" cy="34015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13435" cy="340157"/>
            </a:xfrm>
            <a:custGeom>
              <a:avLst/>
              <a:gdLst/>
              <a:ahLst/>
              <a:cxnLst/>
              <a:rect l="l" t="t" r="r" b="b"/>
              <a:pathLst>
                <a:path w="713435" h="340157">
                  <a:moveTo>
                    <a:pt x="145760" y="0"/>
                  </a:moveTo>
                  <a:lnTo>
                    <a:pt x="567676" y="0"/>
                  </a:lnTo>
                  <a:cubicBezTo>
                    <a:pt x="606334" y="0"/>
                    <a:pt x="643408" y="15357"/>
                    <a:pt x="670743" y="42692"/>
                  </a:cubicBezTo>
                  <a:cubicBezTo>
                    <a:pt x="698079" y="70027"/>
                    <a:pt x="713435" y="107102"/>
                    <a:pt x="713435" y="145760"/>
                  </a:cubicBezTo>
                  <a:lnTo>
                    <a:pt x="713435" y="194397"/>
                  </a:lnTo>
                  <a:cubicBezTo>
                    <a:pt x="713435" y="233055"/>
                    <a:pt x="698079" y="270130"/>
                    <a:pt x="670743" y="297465"/>
                  </a:cubicBezTo>
                  <a:cubicBezTo>
                    <a:pt x="643408" y="324800"/>
                    <a:pt x="606334" y="340157"/>
                    <a:pt x="567676" y="340157"/>
                  </a:cubicBezTo>
                  <a:lnTo>
                    <a:pt x="145760" y="340157"/>
                  </a:lnTo>
                  <a:cubicBezTo>
                    <a:pt x="107102" y="340157"/>
                    <a:pt x="70027" y="324800"/>
                    <a:pt x="42692" y="297465"/>
                  </a:cubicBezTo>
                  <a:cubicBezTo>
                    <a:pt x="15357" y="270130"/>
                    <a:pt x="0" y="233055"/>
                    <a:pt x="0" y="194397"/>
                  </a:cubicBezTo>
                  <a:lnTo>
                    <a:pt x="0" y="145760"/>
                  </a:lnTo>
                  <a:cubicBezTo>
                    <a:pt x="0" y="107102"/>
                    <a:pt x="15357" y="70027"/>
                    <a:pt x="42692" y="42692"/>
                  </a:cubicBezTo>
                  <a:cubicBezTo>
                    <a:pt x="70027" y="15357"/>
                    <a:pt x="107102" y="0"/>
                    <a:pt x="145760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713435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5778415" y="1009384"/>
            <a:ext cx="7831472" cy="12495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37"/>
              </a:lnSpc>
            </a:pPr>
            <a:r>
              <a:rPr lang="en-US" sz="8197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1401078" y="5143500"/>
            <a:ext cx="2708825" cy="1291534"/>
            <a:chOff x="0" y="0"/>
            <a:chExt cx="713435" cy="34015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713435" cy="340157"/>
            </a:xfrm>
            <a:custGeom>
              <a:avLst/>
              <a:gdLst/>
              <a:ahLst/>
              <a:cxnLst/>
              <a:rect l="l" t="t" r="r" b="b"/>
              <a:pathLst>
                <a:path w="713435" h="340157">
                  <a:moveTo>
                    <a:pt x="145760" y="0"/>
                  </a:moveTo>
                  <a:lnTo>
                    <a:pt x="567676" y="0"/>
                  </a:lnTo>
                  <a:cubicBezTo>
                    <a:pt x="606334" y="0"/>
                    <a:pt x="643408" y="15357"/>
                    <a:pt x="670743" y="42692"/>
                  </a:cubicBezTo>
                  <a:cubicBezTo>
                    <a:pt x="698079" y="70027"/>
                    <a:pt x="713435" y="107102"/>
                    <a:pt x="713435" y="145760"/>
                  </a:cubicBezTo>
                  <a:lnTo>
                    <a:pt x="713435" y="194397"/>
                  </a:lnTo>
                  <a:cubicBezTo>
                    <a:pt x="713435" y="233055"/>
                    <a:pt x="698079" y="270130"/>
                    <a:pt x="670743" y="297465"/>
                  </a:cubicBezTo>
                  <a:cubicBezTo>
                    <a:pt x="643408" y="324800"/>
                    <a:pt x="606334" y="340157"/>
                    <a:pt x="567676" y="340157"/>
                  </a:cubicBezTo>
                  <a:lnTo>
                    <a:pt x="145760" y="340157"/>
                  </a:lnTo>
                  <a:cubicBezTo>
                    <a:pt x="107102" y="340157"/>
                    <a:pt x="70027" y="324800"/>
                    <a:pt x="42692" y="297465"/>
                  </a:cubicBezTo>
                  <a:cubicBezTo>
                    <a:pt x="15357" y="270130"/>
                    <a:pt x="0" y="233055"/>
                    <a:pt x="0" y="194397"/>
                  </a:cubicBezTo>
                  <a:lnTo>
                    <a:pt x="0" y="145760"/>
                  </a:lnTo>
                  <a:cubicBezTo>
                    <a:pt x="0" y="107102"/>
                    <a:pt x="15357" y="70027"/>
                    <a:pt x="42692" y="42692"/>
                  </a:cubicBezTo>
                  <a:cubicBezTo>
                    <a:pt x="70027" y="15357"/>
                    <a:pt x="107102" y="0"/>
                    <a:pt x="145760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713435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401078" y="6873184"/>
            <a:ext cx="2708825" cy="1291534"/>
            <a:chOff x="0" y="0"/>
            <a:chExt cx="713435" cy="34015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13435" cy="340157"/>
            </a:xfrm>
            <a:custGeom>
              <a:avLst/>
              <a:gdLst/>
              <a:ahLst/>
              <a:cxnLst/>
              <a:rect l="l" t="t" r="r" b="b"/>
              <a:pathLst>
                <a:path w="713435" h="340157">
                  <a:moveTo>
                    <a:pt x="145760" y="0"/>
                  </a:moveTo>
                  <a:lnTo>
                    <a:pt x="567676" y="0"/>
                  </a:lnTo>
                  <a:cubicBezTo>
                    <a:pt x="606334" y="0"/>
                    <a:pt x="643408" y="15357"/>
                    <a:pt x="670743" y="42692"/>
                  </a:cubicBezTo>
                  <a:cubicBezTo>
                    <a:pt x="698079" y="70027"/>
                    <a:pt x="713435" y="107102"/>
                    <a:pt x="713435" y="145760"/>
                  </a:cubicBezTo>
                  <a:lnTo>
                    <a:pt x="713435" y="194397"/>
                  </a:lnTo>
                  <a:cubicBezTo>
                    <a:pt x="713435" y="233055"/>
                    <a:pt x="698079" y="270130"/>
                    <a:pt x="670743" y="297465"/>
                  </a:cubicBezTo>
                  <a:cubicBezTo>
                    <a:pt x="643408" y="324800"/>
                    <a:pt x="606334" y="340157"/>
                    <a:pt x="567676" y="340157"/>
                  </a:cubicBezTo>
                  <a:lnTo>
                    <a:pt x="145760" y="340157"/>
                  </a:lnTo>
                  <a:cubicBezTo>
                    <a:pt x="107102" y="340157"/>
                    <a:pt x="70027" y="324800"/>
                    <a:pt x="42692" y="297465"/>
                  </a:cubicBezTo>
                  <a:cubicBezTo>
                    <a:pt x="15357" y="270130"/>
                    <a:pt x="0" y="233055"/>
                    <a:pt x="0" y="194397"/>
                  </a:cubicBezTo>
                  <a:lnTo>
                    <a:pt x="0" y="145760"/>
                  </a:lnTo>
                  <a:cubicBezTo>
                    <a:pt x="0" y="107102"/>
                    <a:pt x="15357" y="70027"/>
                    <a:pt x="42692" y="42692"/>
                  </a:cubicBezTo>
                  <a:cubicBezTo>
                    <a:pt x="70027" y="15357"/>
                    <a:pt x="107102" y="0"/>
                    <a:pt x="145760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13435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2064831" y="3426641"/>
            <a:ext cx="1381319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im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1401078" y="8602867"/>
            <a:ext cx="2708825" cy="1291534"/>
            <a:chOff x="0" y="0"/>
            <a:chExt cx="713435" cy="34015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713435" cy="340157"/>
            </a:xfrm>
            <a:custGeom>
              <a:avLst/>
              <a:gdLst/>
              <a:ahLst/>
              <a:cxnLst/>
              <a:rect l="l" t="t" r="r" b="b"/>
              <a:pathLst>
                <a:path w="713435" h="340157">
                  <a:moveTo>
                    <a:pt x="145760" y="0"/>
                  </a:moveTo>
                  <a:lnTo>
                    <a:pt x="567676" y="0"/>
                  </a:lnTo>
                  <a:cubicBezTo>
                    <a:pt x="606334" y="0"/>
                    <a:pt x="643408" y="15357"/>
                    <a:pt x="670743" y="42692"/>
                  </a:cubicBezTo>
                  <a:cubicBezTo>
                    <a:pt x="698079" y="70027"/>
                    <a:pt x="713435" y="107102"/>
                    <a:pt x="713435" y="145760"/>
                  </a:cubicBezTo>
                  <a:lnTo>
                    <a:pt x="713435" y="194397"/>
                  </a:lnTo>
                  <a:cubicBezTo>
                    <a:pt x="713435" y="233055"/>
                    <a:pt x="698079" y="270130"/>
                    <a:pt x="670743" y="297465"/>
                  </a:cubicBezTo>
                  <a:cubicBezTo>
                    <a:pt x="643408" y="324800"/>
                    <a:pt x="606334" y="340157"/>
                    <a:pt x="567676" y="340157"/>
                  </a:cubicBezTo>
                  <a:lnTo>
                    <a:pt x="145760" y="340157"/>
                  </a:lnTo>
                  <a:cubicBezTo>
                    <a:pt x="107102" y="340157"/>
                    <a:pt x="70027" y="324800"/>
                    <a:pt x="42692" y="297465"/>
                  </a:cubicBezTo>
                  <a:cubicBezTo>
                    <a:pt x="15357" y="270130"/>
                    <a:pt x="0" y="233055"/>
                    <a:pt x="0" y="194397"/>
                  </a:cubicBezTo>
                  <a:lnTo>
                    <a:pt x="0" y="145760"/>
                  </a:lnTo>
                  <a:cubicBezTo>
                    <a:pt x="0" y="107102"/>
                    <a:pt x="15357" y="70027"/>
                    <a:pt x="42692" y="42692"/>
                  </a:cubicBezTo>
                  <a:cubicBezTo>
                    <a:pt x="70027" y="15357"/>
                    <a:pt x="107102" y="0"/>
                    <a:pt x="145760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713435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401078" y="5153025"/>
            <a:ext cx="2762639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in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401078" y="6882709"/>
            <a:ext cx="2762639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ir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401078" y="8612392"/>
            <a:ext cx="2762639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mis</a:t>
            </a:r>
          </a:p>
        </p:txBody>
      </p:sp>
      <p:grpSp>
        <p:nvGrpSpPr>
          <p:cNvPr id="23" name="Group 23"/>
          <p:cNvGrpSpPr/>
          <p:nvPr/>
        </p:nvGrpSpPr>
        <p:grpSpPr>
          <a:xfrm>
            <a:off x="11312318" y="3416212"/>
            <a:ext cx="5425203" cy="1291534"/>
            <a:chOff x="0" y="0"/>
            <a:chExt cx="1428860" cy="34015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428860" cy="340157"/>
            </a:xfrm>
            <a:custGeom>
              <a:avLst/>
              <a:gdLst/>
              <a:ahLst/>
              <a:cxnLst/>
              <a:rect l="l" t="t" r="r" b="b"/>
              <a:pathLst>
                <a:path w="1428860" h="340157">
                  <a:moveTo>
                    <a:pt x="72778" y="0"/>
                  </a:moveTo>
                  <a:lnTo>
                    <a:pt x="1356082" y="0"/>
                  </a:lnTo>
                  <a:cubicBezTo>
                    <a:pt x="1375384" y="0"/>
                    <a:pt x="1393895" y="7668"/>
                    <a:pt x="1407544" y="21316"/>
                  </a:cubicBezTo>
                  <a:cubicBezTo>
                    <a:pt x="1421193" y="34965"/>
                    <a:pt x="1428860" y="53476"/>
                    <a:pt x="1428860" y="72778"/>
                  </a:cubicBezTo>
                  <a:lnTo>
                    <a:pt x="1428860" y="267379"/>
                  </a:lnTo>
                  <a:cubicBezTo>
                    <a:pt x="1428860" y="286681"/>
                    <a:pt x="1421193" y="305192"/>
                    <a:pt x="1407544" y="318841"/>
                  </a:cubicBezTo>
                  <a:cubicBezTo>
                    <a:pt x="1393895" y="332489"/>
                    <a:pt x="1375384" y="340157"/>
                    <a:pt x="1356082" y="340157"/>
                  </a:cubicBezTo>
                  <a:lnTo>
                    <a:pt x="72778" y="340157"/>
                  </a:lnTo>
                  <a:cubicBezTo>
                    <a:pt x="53476" y="340157"/>
                    <a:pt x="34965" y="332489"/>
                    <a:pt x="21316" y="318841"/>
                  </a:cubicBezTo>
                  <a:cubicBezTo>
                    <a:pt x="7668" y="305192"/>
                    <a:pt x="0" y="286681"/>
                    <a:pt x="0" y="267379"/>
                  </a:cubicBezTo>
                  <a:lnTo>
                    <a:pt x="0" y="72778"/>
                  </a:lnTo>
                  <a:cubicBezTo>
                    <a:pt x="0" y="53476"/>
                    <a:pt x="7668" y="34965"/>
                    <a:pt x="21316" y="21316"/>
                  </a:cubicBezTo>
                  <a:cubicBezTo>
                    <a:pt x="34965" y="7668"/>
                    <a:pt x="53476" y="0"/>
                    <a:pt x="72778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1428860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12159803" y="3426641"/>
            <a:ext cx="3730233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active</a:t>
            </a:r>
          </a:p>
        </p:txBody>
      </p:sp>
      <p:grpSp>
        <p:nvGrpSpPr>
          <p:cNvPr id="27" name="Group 27"/>
          <p:cNvGrpSpPr/>
          <p:nvPr/>
        </p:nvGrpSpPr>
        <p:grpSpPr>
          <a:xfrm>
            <a:off x="11312318" y="5143500"/>
            <a:ext cx="5425203" cy="1291534"/>
            <a:chOff x="0" y="0"/>
            <a:chExt cx="1428860" cy="340157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428860" cy="340157"/>
            </a:xfrm>
            <a:custGeom>
              <a:avLst/>
              <a:gdLst/>
              <a:ahLst/>
              <a:cxnLst/>
              <a:rect l="l" t="t" r="r" b="b"/>
              <a:pathLst>
                <a:path w="1428860" h="340157">
                  <a:moveTo>
                    <a:pt x="72778" y="0"/>
                  </a:moveTo>
                  <a:lnTo>
                    <a:pt x="1356082" y="0"/>
                  </a:lnTo>
                  <a:cubicBezTo>
                    <a:pt x="1375384" y="0"/>
                    <a:pt x="1393895" y="7668"/>
                    <a:pt x="1407544" y="21316"/>
                  </a:cubicBezTo>
                  <a:cubicBezTo>
                    <a:pt x="1421193" y="34965"/>
                    <a:pt x="1428860" y="53476"/>
                    <a:pt x="1428860" y="72778"/>
                  </a:cubicBezTo>
                  <a:lnTo>
                    <a:pt x="1428860" y="267379"/>
                  </a:lnTo>
                  <a:cubicBezTo>
                    <a:pt x="1428860" y="286681"/>
                    <a:pt x="1421193" y="305192"/>
                    <a:pt x="1407544" y="318841"/>
                  </a:cubicBezTo>
                  <a:cubicBezTo>
                    <a:pt x="1393895" y="332489"/>
                    <a:pt x="1375384" y="340157"/>
                    <a:pt x="1356082" y="340157"/>
                  </a:cubicBezTo>
                  <a:lnTo>
                    <a:pt x="72778" y="340157"/>
                  </a:lnTo>
                  <a:cubicBezTo>
                    <a:pt x="53476" y="340157"/>
                    <a:pt x="34965" y="332489"/>
                    <a:pt x="21316" y="318841"/>
                  </a:cubicBezTo>
                  <a:cubicBezTo>
                    <a:pt x="7668" y="305192"/>
                    <a:pt x="0" y="286681"/>
                    <a:pt x="0" y="267379"/>
                  </a:cubicBezTo>
                  <a:lnTo>
                    <a:pt x="0" y="72778"/>
                  </a:lnTo>
                  <a:cubicBezTo>
                    <a:pt x="0" y="53476"/>
                    <a:pt x="7668" y="34965"/>
                    <a:pt x="21316" y="21316"/>
                  </a:cubicBezTo>
                  <a:cubicBezTo>
                    <a:pt x="34965" y="7668"/>
                    <a:pt x="53476" y="0"/>
                    <a:pt x="72778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0" y="-38100"/>
              <a:ext cx="1428860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11312318" y="6873184"/>
            <a:ext cx="5425203" cy="1291534"/>
            <a:chOff x="0" y="0"/>
            <a:chExt cx="1428860" cy="340157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1428860" cy="340157"/>
            </a:xfrm>
            <a:custGeom>
              <a:avLst/>
              <a:gdLst/>
              <a:ahLst/>
              <a:cxnLst/>
              <a:rect l="l" t="t" r="r" b="b"/>
              <a:pathLst>
                <a:path w="1428860" h="340157">
                  <a:moveTo>
                    <a:pt x="72778" y="0"/>
                  </a:moveTo>
                  <a:lnTo>
                    <a:pt x="1356082" y="0"/>
                  </a:lnTo>
                  <a:cubicBezTo>
                    <a:pt x="1375384" y="0"/>
                    <a:pt x="1393895" y="7668"/>
                    <a:pt x="1407544" y="21316"/>
                  </a:cubicBezTo>
                  <a:cubicBezTo>
                    <a:pt x="1421193" y="34965"/>
                    <a:pt x="1428860" y="53476"/>
                    <a:pt x="1428860" y="72778"/>
                  </a:cubicBezTo>
                  <a:lnTo>
                    <a:pt x="1428860" y="267379"/>
                  </a:lnTo>
                  <a:cubicBezTo>
                    <a:pt x="1428860" y="286681"/>
                    <a:pt x="1421193" y="305192"/>
                    <a:pt x="1407544" y="318841"/>
                  </a:cubicBezTo>
                  <a:cubicBezTo>
                    <a:pt x="1393895" y="332489"/>
                    <a:pt x="1375384" y="340157"/>
                    <a:pt x="1356082" y="340157"/>
                  </a:cubicBezTo>
                  <a:lnTo>
                    <a:pt x="72778" y="340157"/>
                  </a:lnTo>
                  <a:cubicBezTo>
                    <a:pt x="53476" y="340157"/>
                    <a:pt x="34965" y="332489"/>
                    <a:pt x="21316" y="318841"/>
                  </a:cubicBezTo>
                  <a:cubicBezTo>
                    <a:pt x="7668" y="305192"/>
                    <a:pt x="0" y="286681"/>
                    <a:pt x="0" y="267379"/>
                  </a:cubicBezTo>
                  <a:lnTo>
                    <a:pt x="0" y="72778"/>
                  </a:lnTo>
                  <a:cubicBezTo>
                    <a:pt x="0" y="53476"/>
                    <a:pt x="7668" y="34965"/>
                    <a:pt x="21316" y="21316"/>
                  </a:cubicBezTo>
                  <a:cubicBezTo>
                    <a:pt x="34965" y="7668"/>
                    <a:pt x="53476" y="0"/>
                    <a:pt x="72778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0" y="-38100"/>
              <a:ext cx="1428860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3" name="AutoShape 33"/>
          <p:cNvSpPr/>
          <p:nvPr/>
        </p:nvSpPr>
        <p:spPr>
          <a:xfrm>
            <a:off x="4109903" y="7526080"/>
            <a:ext cx="7374641" cy="1668516"/>
          </a:xfrm>
          <a:prstGeom prst="line">
            <a:avLst/>
          </a:prstGeom>
          <a:ln w="95250" cap="flat">
            <a:solidFill>
              <a:srgbClr val="FA635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34" name="Group 34"/>
          <p:cNvGrpSpPr/>
          <p:nvPr/>
        </p:nvGrpSpPr>
        <p:grpSpPr>
          <a:xfrm>
            <a:off x="11312318" y="8602867"/>
            <a:ext cx="5425203" cy="1291534"/>
            <a:chOff x="0" y="0"/>
            <a:chExt cx="1428860" cy="340157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1428860" cy="340157"/>
            </a:xfrm>
            <a:custGeom>
              <a:avLst/>
              <a:gdLst/>
              <a:ahLst/>
              <a:cxnLst/>
              <a:rect l="l" t="t" r="r" b="b"/>
              <a:pathLst>
                <a:path w="1428860" h="340157">
                  <a:moveTo>
                    <a:pt x="72778" y="0"/>
                  </a:moveTo>
                  <a:lnTo>
                    <a:pt x="1356082" y="0"/>
                  </a:lnTo>
                  <a:cubicBezTo>
                    <a:pt x="1375384" y="0"/>
                    <a:pt x="1393895" y="7668"/>
                    <a:pt x="1407544" y="21316"/>
                  </a:cubicBezTo>
                  <a:cubicBezTo>
                    <a:pt x="1421193" y="34965"/>
                    <a:pt x="1428860" y="53476"/>
                    <a:pt x="1428860" y="72778"/>
                  </a:cubicBezTo>
                  <a:lnTo>
                    <a:pt x="1428860" y="267379"/>
                  </a:lnTo>
                  <a:cubicBezTo>
                    <a:pt x="1428860" y="286681"/>
                    <a:pt x="1421193" y="305192"/>
                    <a:pt x="1407544" y="318841"/>
                  </a:cubicBezTo>
                  <a:cubicBezTo>
                    <a:pt x="1393895" y="332489"/>
                    <a:pt x="1375384" y="340157"/>
                    <a:pt x="1356082" y="340157"/>
                  </a:cubicBezTo>
                  <a:lnTo>
                    <a:pt x="72778" y="340157"/>
                  </a:lnTo>
                  <a:cubicBezTo>
                    <a:pt x="53476" y="340157"/>
                    <a:pt x="34965" y="332489"/>
                    <a:pt x="21316" y="318841"/>
                  </a:cubicBezTo>
                  <a:cubicBezTo>
                    <a:pt x="7668" y="305192"/>
                    <a:pt x="0" y="286681"/>
                    <a:pt x="0" y="267379"/>
                  </a:cubicBezTo>
                  <a:lnTo>
                    <a:pt x="0" y="72778"/>
                  </a:lnTo>
                  <a:cubicBezTo>
                    <a:pt x="0" y="53476"/>
                    <a:pt x="7668" y="34965"/>
                    <a:pt x="21316" y="21316"/>
                  </a:cubicBezTo>
                  <a:cubicBezTo>
                    <a:pt x="34965" y="7668"/>
                    <a:pt x="53476" y="0"/>
                    <a:pt x="72778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0" y="-38100"/>
              <a:ext cx="1428860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7" name="TextBox 37"/>
          <p:cNvSpPr txBox="1"/>
          <p:nvPr/>
        </p:nvSpPr>
        <p:spPr>
          <a:xfrm>
            <a:off x="12159803" y="5153025"/>
            <a:ext cx="3730233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judge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2159803" y="6936746"/>
            <a:ext cx="3730233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patient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11484544" y="8612392"/>
            <a:ext cx="5080751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reversible</a:t>
            </a:r>
          </a:p>
        </p:txBody>
      </p:sp>
      <p:sp>
        <p:nvSpPr>
          <p:cNvPr id="40" name="AutoShape 40"/>
          <p:cNvSpPr/>
          <p:nvPr/>
        </p:nvSpPr>
        <p:spPr>
          <a:xfrm>
            <a:off x="4109902" y="4061978"/>
            <a:ext cx="7256229" cy="3170613"/>
          </a:xfrm>
          <a:prstGeom prst="line">
            <a:avLst/>
          </a:prstGeom>
          <a:ln w="95250" cap="flat">
            <a:solidFill>
              <a:srgbClr val="FA635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2" name="AutoShape 42"/>
          <p:cNvSpPr/>
          <p:nvPr/>
        </p:nvSpPr>
        <p:spPr>
          <a:xfrm flipV="1">
            <a:off x="4109903" y="5789267"/>
            <a:ext cx="7202415" cy="3459367"/>
          </a:xfrm>
          <a:prstGeom prst="line">
            <a:avLst/>
          </a:prstGeom>
          <a:ln w="95250" cap="flat">
            <a:solidFill>
              <a:srgbClr val="FA635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352800" y="3771900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352800" y="9029700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848600" y="2400300"/>
            <a:ext cx="4973147" cy="4345288"/>
          </a:xfrm>
          <a:custGeom>
            <a:avLst/>
            <a:gdLst/>
            <a:ahLst/>
            <a:cxnLst/>
            <a:rect l="l" t="t" r="r" b="b"/>
            <a:pathLst>
              <a:path w="4973147" h="4345288">
                <a:moveTo>
                  <a:pt x="0" y="0"/>
                </a:moveTo>
                <a:lnTo>
                  <a:pt x="4973147" y="0"/>
                </a:lnTo>
                <a:lnTo>
                  <a:pt x="4973147" y="4345287"/>
                </a:lnTo>
                <a:lnTo>
                  <a:pt x="0" y="43452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830521" y="3314700"/>
            <a:ext cx="2713279" cy="3040088"/>
          </a:xfrm>
          <a:custGeom>
            <a:avLst/>
            <a:gdLst/>
            <a:ahLst/>
            <a:cxnLst/>
            <a:rect l="l" t="t" r="r" b="b"/>
            <a:pathLst>
              <a:path w="2713279" h="3040088">
                <a:moveTo>
                  <a:pt x="0" y="0"/>
                </a:moveTo>
                <a:lnTo>
                  <a:pt x="2713279" y="0"/>
                </a:lnTo>
                <a:lnTo>
                  <a:pt x="2713279" y="3040088"/>
                </a:lnTo>
                <a:lnTo>
                  <a:pt x="0" y="30400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6291236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0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60636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6351873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506276" y="561209"/>
            <a:ext cx="13853935" cy="2286136"/>
            <a:chOff x="0" y="0"/>
            <a:chExt cx="2689881" cy="44387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689881" cy="443876"/>
            </a:xfrm>
            <a:custGeom>
              <a:avLst/>
              <a:gdLst/>
              <a:ahLst/>
              <a:cxnLst/>
              <a:rect l="l" t="t" r="r" b="b"/>
              <a:pathLst>
                <a:path w="2689881" h="443876">
                  <a:moveTo>
                    <a:pt x="28500" y="0"/>
                  </a:moveTo>
                  <a:lnTo>
                    <a:pt x="2661381" y="0"/>
                  </a:lnTo>
                  <a:cubicBezTo>
                    <a:pt x="2668940" y="0"/>
                    <a:pt x="2676189" y="3003"/>
                    <a:pt x="2681534" y="8347"/>
                  </a:cubicBezTo>
                  <a:cubicBezTo>
                    <a:pt x="2686879" y="13692"/>
                    <a:pt x="2689881" y="20941"/>
                    <a:pt x="2689881" y="28500"/>
                  </a:cubicBezTo>
                  <a:lnTo>
                    <a:pt x="2689881" y="415376"/>
                  </a:lnTo>
                  <a:cubicBezTo>
                    <a:pt x="2689881" y="422935"/>
                    <a:pt x="2686879" y="430184"/>
                    <a:pt x="2681534" y="435529"/>
                  </a:cubicBezTo>
                  <a:cubicBezTo>
                    <a:pt x="2676189" y="440874"/>
                    <a:pt x="2668940" y="443876"/>
                    <a:pt x="2661381" y="443876"/>
                  </a:cubicBezTo>
                  <a:lnTo>
                    <a:pt x="28500" y="443876"/>
                  </a:lnTo>
                  <a:cubicBezTo>
                    <a:pt x="12760" y="443876"/>
                    <a:pt x="0" y="431116"/>
                    <a:pt x="0" y="415376"/>
                  </a:cubicBezTo>
                  <a:lnTo>
                    <a:pt x="0" y="28500"/>
                  </a:lnTo>
                  <a:cubicBezTo>
                    <a:pt x="0" y="12760"/>
                    <a:pt x="12760" y="0"/>
                    <a:pt x="28500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689881" cy="481976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86583" y="3693934"/>
            <a:ext cx="17314833" cy="51412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79"/>
              </a:lnSpc>
            </a:pPr>
            <a:r>
              <a:rPr lang="en-US" sz="6732" dirty="0">
                <a:solidFill>
                  <a:srgbClr val="FEF0D6"/>
                </a:solidFill>
                <a:latin typeface="Quicksand Bold"/>
              </a:rPr>
              <a:t>Cleo adores stories and she has enjoyed countless books over the years. Yesterday, she was reading an amazing mystery novel, and was surprised when she </a:t>
            </a:r>
            <a:r>
              <a:rPr lang="en-GB" sz="6732" dirty="0">
                <a:solidFill>
                  <a:srgbClr val="FEF0D6"/>
                </a:solidFill>
                <a:latin typeface="Quicksand Bold"/>
              </a:rPr>
              <a:t>realised</a:t>
            </a:r>
            <a:r>
              <a:rPr lang="en-US" sz="6732" dirty="0">
                <a:solidFill>
                  <a:srgbClr val="FEF0D6"/>
                </a:solidFill>
                <a:latin typeface="Quicksand Bold"/>
              </a:rPr>
              <a:t> how late it was. </a:t>
            </a:r>
          </a:p>
        </p:txBody>
      </p:sp>
      <p:sp>
        <p:nvSpPr>
          <p:cNvPr id="6" name="Freeform 6"/>
          <p:cNvSpPr/>
          <p:nvPr/>
        </p:nvSpPr>
        <p:spPr>
          <a:xfrm>
            <a:off x="1580521" y="517773"/>
            <a:ext cx="2194032" cy="2329571"/>
          </a:xfrm>
          <a:custGeom>
            <a:avLst/>
            <a:gdLst/>
            <a:ahLst/>
            <a:cxnLst/>
            <a:rect l="l" t="t" r="r" b="b"/>
            <a:pathLst>
              <a:path w="2194032" h="2329571">
                <a:moveTo>
                  <a:pt x="0" y="0"/>
                </a:moveTo>
                <a:lnTo>
                  <a:pt x="2194032" y="0"/>
                </a:lnTo>
                <a:lnTo>
                  <a:pt x="2194032" y="2329571"/>
                </a:lnTo>
                <a:lnTo>
                  <a:pt x="0" y="23295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3774553" y="727167"/>
            <a:ext cx="12007171" cy="19542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51"/>
              </a:lnSpc>
            </a:pPr>
            <a:r>
              <a:rPr lang="en-US" sz="6459">
                <a:solidFill>
                  <a:srgbClr val="FEF0D6"/>
                </a:solidFill>
                <a:latin typeface="Genty Sans"/>
              </a:rPr>
              <a:t>FIND THE VERB FORM THAT IS IN THE PRESENT PERFECT.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506276" y="561209"/>
            <a:ext cx="13853935" cy="2286136"/>
            <a:chOff x="0" y="0"/>
            <a:chExt cx="2689881" cy="44387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689881" cy="443876"/>
            </a:xfrm>
            <a:custGeom>
              <a:avLst/>
              <a:gdLst/>
              <a:ahLst/>
              <a:cxnLst/>
              <a:rect l="l" t="t" r="r" b="b"/>
              <a:pathLst>
                <a:path w="2689881" h="443876">
                  <a:moveTo>
                    <a:pt x="28500" y="0"/>
                  </a:moveTo>
                  <a:lnTo>
                    <a:pt x="2661381" y="0"/>
                  </a:lnTo>
                  <a:cubicBezTo>
                    <a:pt x="2668940" y="0"/>
                    <a:pt x="2676189" y="3003"/>
                    <a:pt x="2681534" y="8347"/>
                  </a:cubicBezTo>
                  <a:cubicBezTo>
                    <a:pt x="2686879" y="13692"/>
                    <a:pt x="2689881" y="20941"/>
                    <a:pt x="2689881" y="28500"/>
                  </a:cubicBezTo>
                  <a:lnTo>
                    <a:pt x="2689881" y="415376"/>
                  </a:lnTo>
                  <a:cubicBezTo>
                    <a:pt x="2689881" y="422935"/>
                    <a:pt x="2686879" y="430184"/>
                    <a:pt x="2681534" y="435529"/>
                  </a:cubicBezTo>
                  <a:cubicBezTo>
                    <a:pt x="2676189" y="440874"/>
                    <a:pt x="2668940" y="443876"/>
                    <a:pt x="2661381" y="443876"/>
                  </a:cubicBezTo>
                  <a:lnTo>
                    <a:pt x="28500" y="443876"/>
                  </a:lnTo>
                  <a:cubicBezTo>
                    <a:pt x="12760" y="443876"/>
                    <a:pt x="0" y="431116"/>
                    <a:pt x="0" y="415376"/>
                  </a:cubicBezTo>
                  <a:lnTo>
                    <a:pt x="0" y="28500"/>
                  </a:lnTo>
                  <a:cubicBezTo>
                    <a:pt x="0" y="12760"/>
                    <a:pt x="12760" y="0"/>
                    <a:pt x="28500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689881" cy="481976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209915" y="3693934"/>
            <a:ext cx="17314833" cy="4953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6532" dirty="0">
                <a:solidFill>
                  <a:srgbClr val="FEF0D6"/>
                </a:solidFill>
                <a:latin typeface="Quicksand Bold"/>
              </a:rPr>
              <a:t>Cleo adores stories and she   ...................</a:t>
            </a:r>
          </a:p>
          <a:p>
            <a:pPr algn="ctr">
              <a:lnSpc>
                <a:spcPts val="7839"/>
              </a:lnSpc>
            </a:pPr>
            <a:r>
              <a:rPr lang="en-US" sz="6532" dirty="0">
                <a:solidFill>
                  <a:srgbClr val="FEF0D6"/>
                </a:solidFill>
                <a:latin typeface="Quicksand Bold"/>
              </a:rPr>
              <a:t> countless books over the years. Yesterday, she was reading an amazing mystery novel, and was surprised when she </a:t>
            </a:r>
            <a:r>
              <a:rPr lang="en-GB" sz="6532" noProof="1">
                <a:solidFill>
                  <a:srgbClr val="FEF0D6"/>
                </a:solidFill>
                <a:latin typeface="Quicksand Bold"/>
              </a:rPr>
              <a:t>realised</a:t>
            </a:r>
            <a:r>
              <a:rPr lang="en-US" sz="6532" dirty="0">
                <a:solidFill>
                  <a:srgbClr val="FEF0D6"/>
                </a:solidFill>
                <a:latin typeface="Quicksand Bold"/>
              </a:rPr>
              <a:t> how late it was. </a:t>
            </a:r>
          </a:p>
        </p:txBody>
      </p:sp>
      <p:sp>
        <p:nvSpPr>
          <p:cNvPr id="6" name="Freeform 6"/>
          <p:cNvSpPr/>
          <p:nvPr/>
        </p:nvSpPr>
        <p:spPr>
          <a:xfrm>
            <a:off x="1580521" y="517773"/>
            <a:ext cx="2194032" cy="2329571"/>
          </a:xfrm>
          <a:custGeom>
            <a:avLst/>
            <a:gdLst/>
            <a:ahLst/>
            <a:cxnLst/>
            <a:rect l="l" t="t" r="r" b="b"/>
            <a:pathLst>
              <a:path w="2194032" h="2329571">
                <a:moveTo>
                  <a:pt x="0" y="0"/>
                </a:moveTo>
                <a:lnTo>
                  <a:pt x="2194032" y="0"/>
                </a:lnTo>
                <a:lnTo>
                  <a:pt x="2194032" y="2329571"/>
                </a:lnTo>
                <a:lnTo>
                  <a:pt x="0" y="23295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>
            <a:off x="12411938" y="3460728"/>
            <a:ext cx="4500783" cy="1391973"/>
            <a:chOff x="0" y="0"/>
            <a:chExt cx="1185391" cy="36661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185391" cy="366610"/>
            </a:xfrm>
            <a:custGeom>
              <a:avLst/>
              <a:gdLst/>
              <a:ahLst/>
              <a:cxnLst/>
              <a:rect l="l" t="t" r="r" b="b"/>
              <a:pathLst>
                <a:path w="1185391" h="366610">
                  <a:moveTo>
                    <a:pt x="87726" y="0"/>
                  </a:moveTo>
                  <a:lnTo>
                    <a:pt x="1097665" y="0"/>
                  </a:lnTo>
                  <a:cubicBezTo>
                    <a:pt x="1146115" y="0"/>
                    <a:pt x="1185391" y="39276"/>
                    <a:pt x="1185391" y="87726"/>
                  </a:cubicBezTo>
                  <a:lnTo>
                    <a:pt x="1185391" y="278884"/>
                  </a:lnTo>
                  <a:cubicBezTo>
                    <a:pt x="1185391" y="302150"/>
                    <a:pt x="1176149" y="324464"/>
                    <a:pt x="1159697" y="340916"/>
                  </a:cubicBezTo>
                  <a:cubicBezTo>
                    <a:pt x="1143245" y="357368"/>
                    <a:pt x="1120931" y="366610"/>
                    <a:pt x="1097665" y="366610"/>
                  </a:cubicBezTo>
                  <a:lnTo>
                    <a:pt x="87726" y="366610"/>
                  </a:lnTo>
                  <a:cubicBezTo>
                    <a:pt x="64460" y="366610"/>
                    <a:pt x="42146" y="357368"/>
                    <a:pt x="25694" y="340916"/>
                  </a:cubicBezTo>
                  <a:cubicBezTo>
                    <a:pt x="9243" y="324464"/>
                    <a:pt x="0" y="302150"/>
                    <a:pt x="0" y="278884"/>
                  </a:cubicBezTo>
                  <a:lnTo>
                    <a:pt x="0" y="87726"/>
                  </a:lnTo>
                  <a:cubicBezTo>
                    <a:pt x="0" y="64460"/>
                    <a:pt x="9243" y="42146"/>
                    <a:pt x="25694" y="25694"/>
                  </a:cubicBezTo>
                  <a:cubicBezTo>
                    <a:pt x="42146" y="9243"/>
                    <a:pt x="64460" y="0"/>
                    <a:pt x="87726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104775"/>
              <a:ext cx="1185391" cy="4713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7559"/>
                </a:lnSpc>
              </a:pPr>
              <a:r>
                <a:rPr lang="en-US" sz="5399">
                  <a:solidFill>
                    <a:srgbClr val="FEF0D6"/>
                  </a:solidFill>
                  <a:latin typeface="Quicksand Bold"/>
                </a:rPr>
                <a:t>has enjoyed</a:t>
              </a: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5876062" y="1019175"/>
            <a:ext cx="6535877" cy="1198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35"/>
              </a:lnSpc>
            </a:pPr>
            <a:r>
              <a:rPr lang="en-US" sz="7862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352800" y="3794286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352800" y="8814761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6018340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5000324" y="5827630"/>
            <a:ext cx="2988374" cy="4114800"/>
          </a:xfrm>
          <a:custGeom>
            <a:avLst/>
            <a:gdLst/>
            <a:ahLst/>
            <a:cxnLst/>
            <a:rect l="l" t="t" r="r" b="b"/>
            <a:pathLst>
              <a:path w="2988374" h="4114800">
                <a:moveTo>
                  <a:pt x="0" y="0"/>
                </a:moveTo>
                <a:lnTo>
                  <a:pt x="2988374" y="0"/>
                </a:lnTo>
                <a:lnTo>
                  <a:pt x="298837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flipH="1">
            <a:off x="0" y="6172200"/>
            <a:ext cx="2988373" cy="4114800"/>
          </a:xfrm>
          <a:custGeom>
            <a:avLst/>
            <a:gdLst/>
            <a:ahLst/>
            <a:cxnLst/>
            <a:rect l="l" t="t" r="r" b="b"/>
            <a:pathLst>
              <a:path w="2988373" h="4114800">
                <a:moveTo>
                  <a:pt x="2988373" y="0"/>
                </a:moveTo>
                <a:lnTo>
                  <a:pt x="0" y="0"/>
                </a:lnTo>
                <a:lnTo>
                  <a:pt x="0" y="4114800"/>
                </a:lnTo>
                <a:lnTo>
                  <a:pt x="2988373" y="4114800"/>
                </a:lnTo>
                <a:lnTo>
                  <a:pt x="2988373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4275089" y="4129272"/>
            <a:ext cx="3033666" cy="1475120"/>
          </a:xfrm>
          <a:custGeom>
            <a:avLst/>
            <a:gdLst/>
            <a:ahLst/>
            <a:cxnLst/>
            <a:rect l="l" t="t" r="r" b="b"/>
            <a:pathLst>
              <a:path w="3033666" h="1475120">
                <a:moveTo>
                  <a:pt x="0" y="0"/>
                </a:moveTo>
                <a:lnTo>
                  <a:pt x="3033666" y="0"/>
                </a:lnTo>
                <a:lnTo>
                  <a:pt x="3033666" y="1475120"/>
                </a:lnTo>
                <a:lnTo>
                  <a:pt x="0" y="14751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7308755" y="2562397"/>
            <a:ext cx="5270648" cy="4185773"/>
          </a:xfrm>
          <a:custGeom>
            <a:avLst/>
            <a:gdLst/>
            <a:ahLst/>
            <a:cxnLst/>
            <a:rect l="l" t="t" r="r" b="b"/>
            <a:pathLst>
              <a:path w="5270648" h="4185773">
                <a:moveTo>
                  <a:pt x="0" y="0"/>
                </a:moveTo>
                <a:lnTo>
                  <a:pt x="5270648" y="0"/>
                </a:lnTo>
                <a:lnTo>
                  <a:pt x="5270648" y="4185773"/>
                </a:lnTo>
                <a:lnTo>
                  <a:pt x="0" y="41857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23806" y="587152"/>
            <a:ext cx="17640388" cy="2286136"/>
            <a:chOff x="0" y="0"/>
            <a:chExt cx="3425059" cy="44387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25060" cy="443876"/>
            </a:xfrm>
            <a:custGeom>
              <a:avLst/>
              <a:gdLst/>
              <a:ahLst/>
              <a:cxnLst/>
              <a:rect l="l" t="t" r="r" b="b"/>
              <a:pathLst>
                <a:path w="3425060" h="443876">
                  <a:moveTo>
                    <a:pt x="22383" y="0"/>
                  </a:moveTo>
                  <a:lnTo>
                    <a:pt x="3402677" y="0"/>
                  </a:lnTo>
                  <a:cubicBezTo>
                    <a:pt x="3415038" y="0"/>
                    <a:pt x="3425060" y="10021"/>
                    <a:pt x="3425060" y="22383"/>
                  </a:cubicBezTo>
                  <a:lnTo>
                    <a:pt x="3425060" y="421494"/>
                  </a:lnTo>
                  <a:cubicBezTo>
                    <a:pt x="3425060" y="433855"/>
                    <a:pt x="3415038" y="443876"/>
                    <a:pt x="3402677" y="443876"/>
                  </a:cubicBezTo>
                  <a:lnTo>
                    <a:pt x="22383" y="443876"/>
                  </a:lnTo>
                  <a:cubicBezTo>
                    <a:pt x="10021" y="443876"/>
                    <a:pt x="0" y="433855"/>
                    <a:pt x="0" y="421494"/>
                  </a:cubicBezTo>
                  <a:lnTo>
                    <a:pt x="0" y="22383"/>
                  </a:lnTo>
                  <a:cubicBezTo>
                    <a:pt x="0" y="10021"/>
                    <a:pt x="10021" y="0"/>
                    <a:pt x="22383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25059" cy="481976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19557" y="3416212"/>
            <a:ext cx="17595656" cy="1291534"/>
            <a:chOff x="0" y="0"/>
            <a:chExt cx="4634247" cy="34015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634247" cy="340157"/>
            </a:xfrm>
            <a:custGeom>
              <a:avLst/>
              <a:gdLst/>
              <a:ahLst/>
              <a:cxnLst/>
              <a:rect l="l" t="t" r="r" b="b"/>
              <a:pathLst>
                <a:path w="4634247" h="340157">
                  <a:moveTo>
                    <a:pt x="22440" y="0"/>
                  </a:moveTo>
                  <a:lnTo>
                    <a:pt x="4611807" y="0"/>
                  </a:lnTo>
                  <a:cubicBezTo>
                    <a:pt x="4617758" y="0"/>
                    <a:pt x="4623466" y="2364"/>
                    <a:pt x="4627674" y="6572"/>
                  </a:cubicBezTo>
                  <a:cubicBezTo>
                    <a:pt x="4631882" y="10781"/>
                    <a:pt x="4634247" y="16488"/>
                    <a:pt x="4634247" y="22440"/>
                  </a:cubicBezTo>
                  <a:lnTo>
                    <a:pt x="4634247" y="317717"/>
                  </a:lnTo>
                  <a:cubicBezTo>
                    <a:pt x="4634247" y="323669"/>
                    <a:pt x="4631882" y="329376"/>
                    <a:pt x="4627674" y="333585"/>
                  </a:cubicBezTo>
                  <a:cubicBezTo>
                    <a:pt x="4623466" y="337793"/>
                    <a:pt x="4617758" y="340157"/>
                    <a:pt x="4611807" y="340157"/>
                  </a:cubicBezTo>
                  <a:lnTo>
                    <a:pt x="22440" y="340157"/>
                  </a:lnTo>
                  <a:cubicBezTo>
                    <a:pt x="16488" y="340157"/>
                    <a:pt x="10781" y="337793"/>
                    <a:pt x="6572" y="333585"/>
                  </a:cubicBezTo>
                  <a:cubicBezTo>
                    <a:pt x="2364" y="329376"/>
                    <a:pt x="0" y="323669"/>
                    <a:pt x="0" y="317717"/>
                  </a:cubicBezTo>
                  <a:lnTo>
                    <a:pt x="0" y="22440"/>
                  </a:lnTo>
                  <a:cubicBezTo>
                    <a:pt x="0" y="16488"/>
                    <a:pt x="2364" y="10781"/>
                    <a:pt x="6572" y="6572"/>
                  </a:cubicBezTo>
                  <a:cubicBezTo>
                    <a:pt x="10781" y="2364"/>
                    <a:pt x="16488" y="0"/>
                    <a:pt x="22440" y="0"/>
                  </a:cubicBezTo>
                  <a:close/>
                </a:path>
              </a:pathLst>
            </a:custGeom>
            <a:solidFill>
              <a:srgbClr val="FEF0D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634247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476533" y="6237083"/>
            <a:ext cx="7387032" cy="1291534"/>
            <a:chOff x="0" y="0"/>
            <a:chExt cx="1945556" cy="34015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945556" cy="340157"/>
            </a:xfrm>
            <a:custGeom>
              <a:avLst/>
              <a:gdLst/>
              <a:ahLst/>
              <a:cxnLst/>
              <a:rect l="l" t="t" r="r" b="b"/>
              <a:pathLst>
                <a:path w="1945556" h="340157">
                  <a:moveTo>
                    <a:pt x="53450" y="0"/>
                  </a:moveTo>
                  <a:lnTo>
                    <a:pt x="1892105" y="0"/>
                  </a:lnTo>
                  <a:cubicBezTo>
                    <a:pt x="1906281" y="0"/>
                    <a:pt x="1919877" y="5631"/>
                    <a:pt x="1929900" y="15655"/>
                  </a:cubicBezTo>
                  <a:cubicBezTo>
                    <a:pt x="1939924" y="25679"/>
                    <a:pt x="1945556" y="39274"/>
                    <a:pt x="1945556" y="53450"/>
                  </a:cubicBezTo>
                  <a:lnTo>
                    <a:pt x="1945556" y="286707"/>
                  </a:lnTo>
                  <a:cubicBezTo>
                    <a:pt x="1945556" y="300883"/>
                    <a:pt x="1939924" y="314478"/>
                    <a:pt x="1929900" y="324502"/>
                  </a:cubicBezTo>
                  <a:cubicBezTo>
                    <a:pt x="1919877" y="334526"/>
                    <a:pt x="1906281" y="340157"/>
                    <a:pt x="1892105" y="340157"/>
                  </a:cubicBezTo>
                  <a:lnTo>
                    <a:pt x="53450" y="340157"/>
                  </a:lnTo>
                  <a:cubicBezTo>
                    <a:pt x="39274" y="340157"/>
                    <a:pt x="25679" y="334526"/>
                    <a:pt x="15655" y="324502"/>
                  </a:cubicBezTo>
                  <a:cubicBezTo>
                    <a:pt x="5631" y="314478"/>
                    <a:pt x="0" y="300883"/>
                    <a:pt x="0" y="286707"/>
                  </a:cubicBezTo>
                  <a:lnTo>
                    <a:pt x="0" y="53450"/>
                  </a:lnTo>
                  <a:cubicBezTo>
                    <a:pt x="0" y="39274"/>
                    <a:pt x="5631" y="25679"/>
                    <a:pt x="15655" y="15655"/>
                  </a:cubicBezTo>
                  <a:cubicBezTo>
                    <a:pt x="25679" y="5631"/>
                    <a:pt x="39274" y="0"/>
                    <a:pt x="53450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945556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476533" y="8100116"/>
            <a:ext cx="7387032" cy="1291534"/>
            <a:chOff x="0" y="0"/>
            <a:chExt cx="1945556" cy="34015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945556" cy="340157"/>
            </a:xfrm>
            <a:custGeom>
              <a:avLst/>
              <a:gdLst/>
              <a:ahLst/>
              <a:cxnLst/>
              <a:rect l="l" t="t" r="r" b="b"/>
              <a:pathLst>
                <a:path w="1945556" h="340157">
                  <a:moveTo>
                    <a:pt x="53450" y="0"/>
                  </a:moveTo>
                  <a:lnTo>
                    <a:pt x="1892105" y="0"/>
                  </a:lnTo>
                  <a:cubicBezTo>
                    <a:pt x="1906281" y="0"/>
                    <a:pt x="1919877" y="5631"/>
                    <a:pt x="1929900" y="15655"/>
                  </a:cubicBezTo>
                  <a:cubicBezTo>
                    <a:pt x="1939924" y="25679"/>
                    <a:pt x="1945556" y="39274"/>
                    <a:pt x="1945556" y="53450"/>
                  </a:cubicBezTo>
                  <a:lnTo>
                    <a:pt x="1945556" y="286707"/>
                  </a:lnTo>
                  <a:cubicBezTo>
                    <a:pt x="1945556" y="300883"/>
                    <a:pt x="1939924" y="314478"/>
                    <a:pt x="1929900" y="324502"/>
                  </a:cubicBezTo>
                  <a:cubicBezTo>
                    <a:pt x="1919877" y="334526"/>
                    <a:pt x="1906281" y="340157"/>
                    <a:pt x="1892105" y="340157"/>
                  </a:cubicBezTo>
                  <a:lnTo>
                    <a:pt x="53450" y="340157"/>
                  </a:lnTo>
                  <a:cubicBezTo>
                    <a:pt x="39274" y="340157"/>
                    <a:pt x="25679" y="334526"/>
                    <a:pt x="15655" y="324502"/>
                  </a:cubicBezTo>
                  <a:cubicBezTo>
                    <a:pt x="5631" y="314478"/>
                    <a:pt x="0" y="300883"/>
                    <a:pt x="0" y="286707"/>
                  </a:cubicBezTo>
                  <a:lnTo>
                    <a:pt x="0" y="53450"/>
                  </a:lnTo>
                  <a:cubicBezTo>
                    <a:pt x="0" y="39274"/>
                    <a:pt x="5631" y="25679"/>
                    <a:pt x="15655" y="15655"/>
                  </a:cubicBezTo>
                  <a:cubicBezTo>
                    <a:pt x="25679" y="5631"/>
                    <a:pt x="39274" y="0"/>
                    <a:pt x="53450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945556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0116832" y="6237083"/>
            <a:ext cx="7645501" cy="1291534"/>
            <a:chOff x="0" y="0"/>
            <a:chExt cx="2013630" cy="34015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013630" cy="340157"/>
            </a:xfrm>
            <a:custGeom>
              <a:avLst/>
              <a:gdLst/>
              <a:ahLst/>
              <a:cxnLst/>
              <a:rect l="l" t="t" r="r" b="b"/>
              <a:pathLst>
                <a:path w="2013630" h="340157">
                  <a:moveTo>
                    <a:pt x="51643" y="0"/>
                  </a:moveTo>
                  <a:lnTo>
                    <a:pt x="1961987" y="0"/>
                  </a:lnTo>
                  <a:cubicBezTo>
                    <a:pt x="1975683" y="0"/>
                    <a:pt x="1988819" y="5441"/>
                    <a:pt x="1998504" y="15126"/>
                  </a:cubicBezTo>
                  <a:cubicBezTo>
                    <a:pt x="2008189" y="24811"/>
                    <a:pt x="2013630" y="37947"/>
                    <a:pt x="2013630" y="51643"/>
                  </a:cubicBezTo>
                  <a:lnTo>
                    <a:pt x="2013630" y="288514"/>
                  </a:lnTo>
                  <a:cubicBezTo>
                    <a:pt x="2013630" y="302210"/>
                    <a:pt x="2008189" y="315346"/>
                    <a:pt x="1998504" y="325031"/>
                  </a:cubicBezTo>
                  <a:cubicBezTo>
                    <a:pt x="1988819" y="334716"/>
                    <a:pt x="1975683" y="340157"/>
                    <a:pt x="1961987" y="340157"/>
                  </a:cubicBezTo>
                  <a:lnTo>
                    <a:pt x="51643" y="340157"/>
                  </a:lnTo>
                  <a:cubicBezTo>
                    <a:pt x="37947" y="340157"/>
                    <a:pt x="24811" y="334716"/>
                    <a:pt x="15126" y="325031"/>
                  </a:cubicBezTo>
                  <a:cubicBezTo>
                    <a:pt x="5441" y="315346"/>
                    <a:pt x="0" y="302210"/>
                    <a:pt x="0" y="288514"/>
                  </a:cubicBezTo>
                  <a:lnTo>
                    <a:pt x="0" y="51643"/>
                  </a:lnTo>
                  <a:cubicBezTo>
                    <a:pt x="0" y="37947"/>
                    <a:pt x="5441" y="24811"/>
                    <a:pt x="15126" y="15126"/>
                  </a:cubicBezTo>
                  <a:cubicBezTo>
                    <a:pt x="24811" y="5441"/>
                    <a:pt x="37947" y="0"/>
                    <a:pt x="51643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2013630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0116832" y="7966766"/>
            <a:ext cx="7645501" cy="1291534"/>
            <a:chOff x="0" y="0"/>
            <a:chExt cx="2013630" cy="34015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013630" cy="340157"/>
            </a:xfrm>
            <a:custGeom>
              <a:avLst/>
              <a:gdLst/>
              <a:ahLst/>
              <a:cxnLst/>
              <a:rect l="l" t="t" r="r" b="b"/>
              <a:pathLst>
                <a:path w="2013630" h="340157">
                  <a:moveTo>
                    <a:pt x="51643" y="0"/>
                  </a:moveTo>
                  <a:lnTo>
                    <a:pt x="1961987" y="0"/>
                  </a:lnTo>
                  <a:cubicBezTo>
                    <a:pt x="1975683" y="0"/>
                    <a:pt x="1988819" y="5441"/>
                    <a:pt x="1998504" y="15126"/>
                  </a:cubicBezTo>
                  <a:cubicBezTo>
                    <a:pt x="2008189" y="24811"/>
                    <a:pt x="2013630" y="37947"/>
                    <a:pt x="2013630" y="51643"/>
                  </a:cubicBezTo>
                  <a:lnTo>
                    <a:pt x="2013630" y="288514"/>
                  </a:lnTo>
                  <a:cubicBezTo>
                    <a:pt x="2013630" y="302210"/>
                    <a:pt x="2008189" y="315346"/>
                    <a:pt x="1998504" y="325031"/>
                  </a:cubicBezTo>
                  <a:cubicBezTo>
                    <a:pt x="1988819" y="334716"/>
                    <a:pt x="1975683" y="340157"/>
                    <a:pt x="1961987" y="340157"/>
                  </a:cubicBezTo>
                  <a:lnTo>
                    <a:pt x="51643" y="340157"/>
                  </a:lnTo>
                  <a:cubicBezTo>
                    <a:pt x="37947" y="340157"/>
                    <a:pt x="24811" y="334716"/>
                    <a:pt x="15126" y="325031"/>
                  </a:cubicBezTo>
                  <a:cubicBezTo>
                    <a:pt x="5441" y="315346"/>
                    <a:pt x="0" y="302210"/>
                    <a:pt x="0" y="288514"/>
                  </a:cubicBezTo>
                  <a:lnTo>
                    <a:pt x="0" y="51643"/>
                  </a:lnTo>
                  <a:cubicBezTo>
                    <a:pt x="0" y="37947"/>
                    <a:pt x="5441" y="24811"/>
                    <a:pt x="15126" y="15126"/>
                  </a:cubicBezTo>
                  <a:cubicBezTo>
                    <a:pt x="24811" y="5441"/>
                    <a:pt x="37947" y="0"/>
                    <a:pt x="51643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2013630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43357" y="688563"/>
            <a:ext cx="2817739" cy="2031426"/>
            <a:chOff x="0" y="0"/>
            <a:chExt cx="3756986" cy="2708569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2418013" cy="2708569"/>
            </a:xfrm>
            <a:custGeom>
              <a:avLst/>
              <a:gdLst/>
              <a:ahLst/>
              <a:cxnLst/>
              <a:rect l="l" t="t" r="r" b="b"/>
              <a:pathLst>
                <a:path w="2418013" h="2708569">
                  <a:moveTo>
                    <a:pt x="0" y="0"/>
                  </a:moveTo>
                  <a:lnTo>
                    <a:pt x="2418013" y="0"/>
                  </a:lnTo>
                  <a:lnTo>
                    <a:pt x="2418013" y="2708569"/>
                  </a:lnTo>
                  <a:lnTo>
                    <a:pt x="0" y="27085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1875913" y="18925"/>
              <a:ext cx="1881072" cy="2583585"/>
            </a:xfrm>
            <a:custGeom>
              <a:avLst/>
              <a:gdLst/>
              <a:ahLst/>
              <a:cxnLst/>
              <a:rect l="l" t="t" r="r" b="b"/>
              <a:pathLst>
                <a:path w="1881072" h="2583585">
                  <a:moveTo>
                    <a:pt x="0" y="0"/>
                  </a:moveTo>
                  <a:lnTo>
                    <a:pt x="1881073" y="0"/>
                  </a:lnTo>
                  <a:lnTo>
                    <a:pt x="1881073" y="2583585"/>
                  </a:lnTo>
                  <a:lnTo>
                    <a:pt x="0" y="25835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 l="-29691" b="-470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135068" y="739844"/>
            <a:ext cx="14428022" cy="18635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1"/>
              </a:lnSpc>
            </a:pPr>
            <a:r>
              <a:rPr lang="en-US" sz="6159">
                <a:solidFill>
                  <a:srgbClr val="FEF0D6"/>
                </a:solidFill>
                <a:latin typeface="Genty Sans"/>
              </a:rPr>
              <a:t>WHICH OPTION COMPLETES THE SENTENCE IN PRESENT PROGRESSIVE?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545094" y="3536877"/>
            <a:ext cx="17370119" cy="917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3"/>
              </a:lnSpc>
            </a:pPr>
            <a:r>
              <a:rPr lang="en-US" sz="6069">
                <a:solidFill>
                  <a:srgbClr val="000000"/>
                </a:solidFill>
                <a:latin typeface="Quicksand Bold"/>
              </a:rPr>
              <a:t>He _______a delicious dinner for his family.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305368" y="6246608"/>
            <a:ext cx="5500658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a)   cooks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650292" y="8163679"/>
            <a:ext cx="6007202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c)   will cook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0144911" y="6246608"/>
            <a:ext cx="7617422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b) has cooked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0349079" y="7976291"/>
            <a:ext cx="6734160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d)  is cooking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45094" y="561209"/>
            <a:ext cx="17217239" cy="2286136"/>
            <a:chOff x="0" y="0"/>
            <a:chExt cx="3342901" cy="44387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342901" cy="443876"/>
            </a:xfrm>
            <a:custGeom>
              <a:avLst/>
              <a:gdLst/>
              <a:ahLst/>
              <a:cxnLst/>
              <a:rect l="l" t="t" r="r" b="b"/>
              <a:pathLst>
                <a:path w="3342901" h="443876">
                  <a:moveTo>
                    <a:pt x="22933" y="0"/>
                  </a:moveTo>
                  <a:lnTo>
                    <a:pt x="3319968" y="0"/>
                  </a:lnTo>
                  <a:cubicBezTo>
                    <a:pt x="3326050" y="0"/>
                    <a:pt x="3331883" y="2416"/>
                    <a:pt x="3336184" y="6717"/>
                  </a:cubicBezTo>
                  <a:cubicBezTo>
                    <a:pt x="3340485" y="11018"/>
                    <a:pt x="3342901" y="16851"/>
                    <a:pt x="3342901" y="22933"/>
                  </a:cubicBezTo>
                  <a:lnTo>
                    <a:pt x="3342901" y="420944"/>
                  </a:lnTo>
                  <a:cubicBezTo>
                    <a:pt x="3342901" y="433609"/>
                    <a:pt x="3332634" y="443876"/>
                    <a:pt x="3319968" y="443876"/>
                  </a:cubicBezTo>
                  <a:lnTo>
                    <a:pt x="22933" y="443876"/>
                  </a:lnTo>
                  <a:cubicBezTo>
                    <a:pt x="10267" y="443876"/>
                    <a:pt x="0" y="433609"/>
                    <a:pt x="0" y="420944"/>
                  </a:cubicBezTo>
                  <a:lnTo>
                    <a:pt x="0" y="22933"/>
                  </a:lnTo>
                  <a:cubicBezTo>
                    <a:pt x="0" y="10267"/>
                    <a:pt x="10267" y="0"/>
                    <a:pt x="22933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342901" cy="481976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19557" y="3416212"/>
            <a:ext cx="17595656" cy="1291534"/>
            <a:chOff x="0" y="0"/>
            <a:chExt cx="4634247" cy="34015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634247" cy="340157"/>
            </a:xfrm>
            <a:custGeom>
              <a:avLst/>
              <a:gdLst/>
              <a:ahLst/>
              <a:cxnLst/>
              <a:rect l="l" t="t" r="r" b="b"/>
              <a:pathLst>
                <a:path w="4634247" h="340157">
                  <a:moveTo>
                    <a:pt x="22440" y="0"/>
                  </a:moveTo>
                  <a:lnTo>
                    <a:pt x="4611807" y="0"/>
                  </a:lnTo>
                  <a:cubicBezTo>
                    <a:pt x="4617758" y="0"/>
                    <a:pt x="4623466" y="2364"/>
                    <a:pt x="4627674" y="6572"/>
                  </a:cubicBezTo>
                  <a:cubicBezTo>
                    <a:pt x="4631882" y="10781"/>
                    <a:pt x="4634247" y="16488"/>
                    <a:pt x="4634247" y="22440"/>
                  </a:cubicBezTo>
                  <a:lnTo>
                    <a:pt x="4634247" y="317717"/>
                  </a:lnTo>
                  <a:cubicBezTo>
                    <a:pt x="4634247" y="323669"/>
                    <a:pt x="4631882" y="329376"/>
                    <a:pt x="4627674" y="333585"/>
                  </a:cubicBezTo>
                  <a:cubicBezTo>
                    <a:pt x="4623466" y="337793"/>
                    <a:pt x="4617758" y="340157"/>
                    <a:pt x="4611807" y="340157"/>
                  </a:cubicBezTo>
                  <a:lnTo>
                    <a:pt x="22440" y="340157"/>
                  </a:lnTo>
                  <a:cubicBezTo>
                    <a:pt x="16488" y="340157"/>
                    <a:pt x="10781" y="337793"/>
                    <a:pt x="6572" y="333585"/>
                  </a:cubicBezTo>
                  <a:cubicBezTo>
                    <a:pt x="2364" y="329376"/>
                    <a:pt x="0" y="323669"/>
                    <a:pt x="0" y="317717"/>
                  </a:cubicBezTo>
                  <a:lnTo>
                    <a:pt x="0" y="22440"/>
                  </a:lnTo>
                  <a:cubicBezTo>
                    <a:pt x="0" y="16488"/>
                    <a:pt x="2364" y="10781"/>
                    <a:pt x="6572" y="6572"/>
                  </a:cubicBezTo>
                  <a:cubicBezTo>
                    <a:pt x="10781" y="2364"/>
                    <a:pt x="16488" y="0"/>
                    <a:pt x="22440" y="0"/>
                  </a:cubicBezTo>
                  <a:close/>
                </a:path>
              </a:pathLst>
            </a:custGeom>
            <a:solidFill>
              <a:srgbClr val="FEF0D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634247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6227154" y="1028700"/>
            <a:ext cx="6582144" cy="12592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89"/>
              </a:lnSpc>
            </a:pPr>
            <a:r>
              <a:rPr lang="en-US" sz="8324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1476533" y="6237083"/>
            <a:ext cx="7387032" cy="1291534"/>
            <a:chOff x="0" y="0"/>
            <a:chExt cx="1945556" cy="34015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945556" cy="340157"/>
            </a:xfrm>
            <a:custGeom>
              <a:avLst/>
              <a:gdLst/>
              <a:ahLst/>
              <a:cxnLst/>
              <a:rect l="l" t="t" r="r" b="b"/>
              <a:pathLst>
                <a:path w="1945556" h="340157">
                  <a:moveTo>
                    <a:pt x="53450" y="0"/>
                  </a:moveTo>
                  <a:lnTo>
                    <a:pt x="1892105" y="0"/>
                  </a:lnTo>
                  <a:cubicBezTo>
                    <a:pt x="1906281" y="0"/>
                    <a:pt x="1919877" y="5631"/>
                    <a:pt x="1929900" y="15655"/>
                  </a:cubicBezTo>
                  <a:cubicBezTo>
                    <a:pt x="1939924" y="25679"/>
                    <a:pt x="1945556" y="39274"/>
                    <a:pt x="1945556" y="53450"/>
                  </a:cubicBezTo>
                  <a:lnTo>
                    <a:pt x="1945556" y="286707"/>
                  </a:lnTo>
                  <a:cubicBezTo>
                    <a:pt x="1945556" y="300883"/>
                    <a:pt x="1939924" y="314478"/>
                    <a:pt x="1929900" y="324502"/>
                  </a:cubicBezTo>
                  <a:cubicBezTo>
                    <a:pt x="1919877" y="334526"/>
                    <a:pt x="1906281" y="340157"/>
                    <a:pt x="1892105" y="340157"/>
                  </a:cubicBezTo>
                  <a:lnTo>
                    <a:pt x="53450" y="340157"/>
                  </a:lnTo>
                  <a:cubicBezTo>
                    <a:pt x="39274" y="340157"/>
                    <a:pt x="25679" y="334526"/>
                    <a:pt x="15655" y="324502"/>
                  </a:cubicBezTo>
                  <a:cubicBezTo>
                    <a:pt x="5631" y="314478"/>
                    <a:pt x="0" y="300883"/>
                    <a:pt x="0" y="286707"/>
                  </a:cubicBezTo>
                  <a:lnTo>
                    <a:pt x="0" y="53450"/>
                  </a:lnTo>
                  <a:cubicBezTo>
                    <a:pt x="0" y="39274"/>
                    <a:pt x="5631" y="25679"/>
                    <a:pt x="15655" y="15655"/>
                  </a:cubicBezTo>
                  <a:cubicBezTo>
                    <a:pt x="25679" y="5631"/>
                    <a:pt x="39274" y="0"/>
                    <a:pt x="53450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945556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476533" y="8100116"/>
            <a:ext cx="7387032" cy="1291534"/>
            <a:chOff x="0" y="0"/>
            <a:chExt cx="1945556" cy="34015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945556" cy="340157"/>
            </a:xfrm>
            <a:custGeom>
              <a:avLst/>
              <a:gdLst/>
              <a:ahLst/>
              <a:cxnLst/>
              <a:rect l="l" t="t" r="r" b="b"/>
              <a:pathLst>
                <a:path w="1945556" h="340157">
                  <a:moveTo>
                    <a:pt x="53450" y="0"/>
                  </a:moveTo>
                  <a:lnTo>
                    <a:pt x="1892105" y="0"/>
                  </a:lnTo>
                  <a:cubicBezTo>
                    <a:pt x="1906281" y="0"/>
                    <a:pt x="1919877" y="5631"/>
                    <a:pt x="1929900" y="15655"/>
                  </a:cubicBezTo>
                  <a:cubicBezTo>
                    <a:pt x="1939924" y="25679"/>
                    <a:pt x="1945556" y="39274"/>
                    <a:pt x="1945556" y="53450"/>
                  </a:cubicBezTo>
                  <a:lnTo>
                    <a:pt x="1945556" y="286707"/>
                  </a:lnTo>
                  <a:cubicBezTo>
                    <a:pt x="1945556" y="300883"/>
                    <a:pt x="1939924" y="314478"/>
                    <a:pt x="1929900" y="324502"/>
                  </a:cubicBezTo>
                  <a:cubicBezTo>
                    <a:pt x="1919877" y="334526"/>
                    <a:pt x="1906281" y="340157"/>
                    <a:pt x="1892105" y="340157"/>
                  </a:cubicBezTo>
                  <a:lnTo>
                    <a:pt x="53450" y="340157"/>
                  </a:lnTo>
                  <a:cubicBezTo>
                    <a:pt x="39274" y="340157"/>
                    <a:pt x="25679" y="334526"/>
                    <a:pt x="15655" y="324502"/>
                  </a:cubicBezTo>
                  <a:cubicBezTo>
                    <a:pt x="5631" y="314478"/>
                    <a:pt x="0" y="300883"/>
                    <a:pt x="0" y="286707"/>
                  </a:cubicBezTo>
                  <a:lnTo>
                    <a:pt x="0" y="53450"/>
                  </a:lnTo>
                  <a:cubicBezTo>
                    <a:pt x="0" y="39274"/>
                    <a:pt x="5631" y="25679"/>
                    <a:pt x="15655" y="15655"/>
                  </a:cubicBezTo>
                  <a:cubicBezTo>
                    <a:pt x="25679" y="5631"/>
                    <a:pt x="39274" y="0"/>
                    <a:pt x="53450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945556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545094" y="3536877"/>
            <a:ext cx="17370119" cy="917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3"/>
              </a:lnSpc>
            </a:pPr>
            <a:r>
              <a:rPr lang="en-US" sz="6069">
                <a:solidFill>
                  <a:srgbClr val="000000"/>
                </a:solidFill>
                <a:latin typeface="Quicksand Bold"/>
              </a:rPr>
              <a:t>He _______a delicious dinner for his family.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05368" y="6246608"/>
            <a:ext cx="5500658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a)   cooks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650292" y="8163679"/>
            <a:ext cx="6007202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c)   will cook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10116832" y="6237083"/>
            <a:ext cx="7645501" cy="1291534"/>
            <a:chOff x="0" y="0"/>
            <a:chExt cx="2013630" cy="340157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2013630" cy="340157"/>
            </a:xfrm>
            <a:custGeom>
              <a:avLst/>
              <a:gdLst/>
              <a:ahLst/>
              <a:cxnLst/>
              <a:rect l="l" t="t" r="r" b="b"/>
              <a:pathLst>
                <a:path w="2013630" h="340157">
                  <a:moveTo>
                    <a:pt x="51643" y="0"/>
                  </a:moveTo>
                  <a:lnTo>
                    <a:pt x="1961987" y="0"/>
                  </a:lnTo>
                  <a:cubicBezTo>
                    <a:pt x="1975683" y="0"/>
                    <a:pt x="1988819" y="5441"/>
                    <a:pt x="1998504" y="15126"/>
                  </a:cubicBezTo>
                  <a:cubicBezTo>
                    <a:pt x="2008189" y="24811"/>
                    <a:pt x="2013630" y="37947"/>
                    <a:pt x="2013630" y="51643"/>
                  </a:cubicBezTo>
                  <a:lnTo>
                    <a:pt x="2013630" y="288514"/>
                  </a:lnTo>
                  <a:cubicBezTo>
                    <a:pt x="2013630" y="302210"/>
                    <a:pt x="2008189" y="315346"/>
                    <a:pt x="1998504" y="325031"/>
                  </a:cubicBezTo>
                  <a:cubicBezTo>
                    <a:pt x="1988819" y="334716"/>
                    <a:pt x="1975683" y="340157"/>
                    <a:pt x="1961987" y="340157"/>
                  </a:cubicBezTo>
                  <a:lnTo>
                    <a:pt x="51643" y="340157"/>
                  </a:lnTo>
                  <a:cubicBezTo>
                    <a:pt x="37947" y="340157"/>
                    <a:pt x="24811" y="334716"/>
                    <a:pt x="15126" y="325031"/>
                  </a:cubicBezTo>
                  <a:cubicBezTo>
                    <a:pt x="5441" y="315346"/>
                    <a:pt x="0" y="302210"/>
                    <a:pt x="0" y="288514"/>
                  </a:cubicBezTo>
                  <a:lnTo>
                    <a:pt x="0" y="51643"/>
                  </a:lnTo>
                  <a:cubicBezTo>
                    <a:pt x="0" y="37947"/>
                    <a:pt x="5441" y="24811"/>
                    <a:pt x="15126" y="15126"/>
                  </a:cubicBezTo>
                  <a:cubicBezTo>
                    <a:pt x="24811" y="5441"/>
                    <a:pt x="37947" y="0"/>
                    <a:pt x="51643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2013630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0116832" y="7966766"/>
            <a:ext cx="7645501" cy="1291534"/>
            <a:chOff x="0" y="0"/>
            <a:chExt cx="2013630" cy="340157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2013630" cy="340157"/>
            </a:xfrm>
            <a:custGeom>
              <a:avLst/>
              <a:gdLst/>
              <a:ahLst/>
              <a:cxnLst/>
              <a:rect l="l" t="t" r="r" b="b"/>
              <a:pathLst>
                <a:path w="2013630" h="340157">
                  <a:moveTo>
                    <a:pt x="51643" y="0"/>
                  </a:moveTo>
                  <a:lnTo>
                    <a:pt x="1961987" y="0"/>
                  </a:lnTo>
                  <a:cubicBezTo>
                    <a:pt x="1975683" y="0"/>
                    <a:pt x="1988819" y="5441"/>
                    <a:pt x="1998504" y="15126"/>
                  </a:cubicBezTo>
                  <a:cubicBezTo>
                    <a:pt x="2008189" y="24811"/>
                    <a:pt x="2013630" y="37947"/>
                    <a:pt x="2013630" y="51643"/>
                  </a:cubicBezTo>
                  <a:lnTo>
                    <a:pt x="2013630" y="288514"/>
                  </a:lnTo>
                  <a:cubicBezTo>
                    <a:pt x="2013630" y="302210"/>
                    <a:pt x="2008189" y="315346"/>
                    <a:pt x="1998504" y="325031"/>
                  </a:cubicBezTo>
                  <a:cubicBezTo>
                    <a:pt x="1988819" y="334716"/>
                    <a:pt x="1975683" y="340157"/>
                    <a:pt x="1961987" y="340157"/>
                  </a:cubicBezTo>
                  <a:lnTo>
                    <a:pt x="51643" y="340157"/>
                  </a:lnTo>
                  <a:cubicBezTo>
                    <a:pt x="37947" y="340157"/>
                    <a:pt x="24811" y="334716"/>
                    <a:pt x="15126" y="325031"/>
                  </a:cubicBezTo>
                  <a:cubicBezTo>
                    <a:pt x="5441" y="315346"/>
                    <a:pt x="0" y="302210"/>
                    <a:pt x="0" y="288514"/>
                  </a:cubicBezTo>
                  <a:lnTo>
                    <a:pt x="0" y="51643"/>
                  </a:lnTo>
                  <a:cubicBezTo>
                    <a:pt x="0" y="37947"/>
                    <a:pt x="5441" y="24811"/>
                    <a:pt x="15126" y="15126"/>
                  </a:cubicBezTo>
                  <a:cubicBezTo>
                    <a:pt x="24811" y="5441"/>
                    <a:pt x="37947" y="0"/>
                    <a:pt x="51643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2013630" cy="3782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10144911" y="6246608"/>
            <a:ext cx="7617422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b) has cooked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0349079" y="7976291"/>
            <a:ext cx="6734160" cy="11739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8"/>
              </a:lnSpc>
            </a:pPr>
            <a:r>
              <a:rPr lang="en-US" sz="7832">
                <a:solidFill>
                  <a:srgbClr val="FEF0D6"/>
                </a:solidFill>
                <a:latin typeface="Quicksand Bold"/>
              </a:rPr>
              <a:t>d)  is cooking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545094" y="581156"/>
            <a:ext cx="2994390" cy="2158781"/>
            <a:chOff x="0" y="0"/>
            <a:chExt cx="3992519" cy="2878375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2569604" cy="2878375"/>
            </a:xfrm>
            <a:custGeom>
              <a:avLst/>
              <a:gdLst/>
              <a:ahLst/>
              <a:cxnLst/>
              <a:rect l="l" t="t" r="r" b="b"/>
              <a:pathLst>
                <a:path w="2569604" h="2878375">
                  <a:moveTo>
                    <a:pt x="0" y="0"/>
                  </a:moveTo>
                  <a:lnTo>
                    <a:pt x="2569604" y="0"/>
                  </a:lnTo>
                  <a:lnTo>
                    <a:pt x="2569604" y="2878375"/>
                  </a:lnTo>
                  <a:lnTo>
                    <a:pt x="0" y="28783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1993519" y="20111"/>
              <a:ext cx="1999001" cy="2745556"/>
            </a:xfrm>
            <a:custGeom>
              <a:avLst/>
              <a:gdLst/>
              <a:ahLst/>
              <a:cxnLst/>
              <a:rect l="l" t="t" r="r" b="b"/>
              <a:pathLst>
                <a:path w="1999001" h="2745556">
                  <a:moveTo>
                    <a:pt x="0" y="0"/>
                  </a:moveTo>
                  <a:lnTo>
                    <a:pt x="1999000" y="0"/>
                  </a:lnTo>
                  <a:lnTo>
                    <a:pt x="1999000" y="2745556"/>
                  </a:lnTo>
                  <a:lnTo>
                    <a:pt x="0" y="274555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 l="-29691" b="-470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151019" y="3740489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581400" y="9029700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362081" y="2484369"/>
            <a:ext cx="5621405" cy="4412803"/>
          </a:xfrm>
          <a:custGeom>
            <a:avLst/>
            <a:gdLst/>
            <a:ahLst/>
            <a:cxnLst/>
            <a:rect l="l" t="t" r="r" b="b"/>
            <a:pathLst>
              <a:path w="5621405" h="4412803">
                <a:moveTo>
                  <a:pt x="0" y="0"/>
                </a:moveTo>
                <a:lnTo>
                  <a:pt x="5621405" y="0"/>
                </a:lnTo>
                <a:lnTo>
                  <a:pt x="5621405" y="4412803"/>
                </a:lnTo>
                <a:lnTo>
                  <a:pt x="0" y="44128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91693" y="6220827"/>
            <a:ext cx="3835534" cy="3949070"/>
          </a:xfrm>
          <a:custGeom>
            <a:avLst/>
            <a:gdLst/>
            <a:ahLst/>
            <a:cxnLst/>
            <a:rect l="l" t="t" r="r" b="b"/>
            <a:pathLst>
              <a:path w="3835534" h="3949070">
                <a:moveTo>
                  <a:pt x="0" y="0"/>
                </a:moveTo>
                <a:lnTo>
                  <a:pt x="3835535" y="0"/>
                </a:lnTo>
                <a:lnTo>
                  <a:pt x="3835535" y="3949069"/>
                </a:lnTo>
                <a:lnTo>
                  <a:pt x="0" y="394906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4414704" y="6382660"/>
            <a:ext cx="3521173" cy="3625403"/>
          </a:xfrm>
          <a:custGeom>
            <a:avLst/>
            <a:gdLst/>
            <a:ahLst/>
            <a:cxnLst/>
            <a:rect l="l" t="t" r="r" b="b"/>
            <a:pathLst>
              <a:path w="3521173" h="3625403">
                <a:moveTo>
                  <a:pt x="0" y="0"/>
                </a:moveTo>
                <a:lnTo>
                  <a:pt x="3521173" y="0"/>
                </a:lnTo>
                <a:lnTo>
                  <a:pt x="3521173" y="3625403"/>
                </a:lnTo>
                <a:lnTo>
                  <a:pt x="0" y="36254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0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6018340" y="168693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8"/>
                </a:lnTo>
                <a:lnTo>
                  <a:pt x="0" y="215617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3847511" y="3953210"/>
            <a:ext cx="3033666" cy="1475120"/>
          </a:xfrm>
          <a:custGeom>
            <a:avLst/>
            <a:gdLst/>
            <a:ahLst/>
            <a:cxnLst/>
            <a:rect l="l" t="t" r="r" b="b"/>
            <a:pathLst>
              <a:path w="3033666" h="1475120">
                <a:moveTo>
                  <a:pt x="0" y="0"/>
                </a:moveTo>
                <a:lnTo>
                  <a:pt x="3033666" y="0"/>
                </a:lnTo>
                <a:lnTo>
                  <a:pt x="3033666" y="1475120"/>
                </a:lnTo>
                <a:lnTo>
                  <a:pt x="0" y="147512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46914" y="587784"/>
            <a:ext cx="15865421" cy="2195883"/>
            <a:chOff x="0" y="0"/>
            <a:chExt cx="3080432" cy="4263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080432" cy="426353"/>
            </a:xfrm>
            <a:custGeom>
              <a:avLst/>
              <a:gdLst/>
              <a:ahLst/>
              <a:cxnLst/>
              <a:rect l="l" t="t" r="r" b="b"/>
              <a:pathLst>
                <a:path w="3080432" h="426353">
                  <a:moveTo>
                    <a:pt x="24887" y="0"/>
                  </a:moveTo>
                  <a:lnTo>
                    <a:pt x="3055545" y="0"/>
                  </a:lnTo>
                  <a:cubicBezTo>
                    <a:pt x="3069290" y="0"/>
                    <a:pt x="3080432" y="11142"/>
                    <a:pt x="3080432" y="24887"/>
                  </a:cubicBezTo>
                  <a:lnTo>
                    <a:pt x="3080432" y="401466"/>
                  </a:lnTo>
                  <a:cubicBezTo>
                    <a:pt x="3080432" y="415211"/>
                    <a:pt x="3069290" y="426353"/>
                    <a:pt x="3055545" y="426353"/>
                  </a:cubicBezTo>
                  <a:lnTo>
                    <a:pt x="24887" y="426353"/>
                  </a:lnTo>
                  <a:cubicBezTo>
                    <a:pt x="11142" y="426353"/>
                    <a:pt x="0" y="415211"/>
                    <a:pt x="0" y="401466"/>
                  </a:cubicBezTo>
                  <a:lnTo>
                    <a:pt x="0" y="24887"/>
                  </a:lnTo>
                  <a:cubicBezTo>
                    <a:pt x="0" y="11142"/>
                    <a:pt x="11142" y="0"/>
                    <a:pt x="24887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080432" cy="464453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86583" y="4221194"/>
            <a:ext cx="17314833" cy="3057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79"/>
              </a:lnSpc>
            </a:pPr>
            <a:r>
              <a:rPr lang="en-US" sz="6732">
                <a:solidFill>
                  <a:srgbClr val="FEF0D6"/>
                </a:solidFill>
                <a:latin typeface="Quicksand Bold"/>
              </a:rPr>
              <a:t>As the clock </a:t>
            </a:r>
            <a:r>
              <a:rPr lang="en-US" sz="6732" u="sng">
                <a:solidFill>
                  <a:srgbClr val="FEF0D6"/>
                </a:solidFill>
                <a:latin typeface="Quicksand Bold"/>
              </a:rPr>
              <a:t>strikes</a:t>
            </a:r>
            <a:r>
              <a:rPr lang="en-US" sz="6732">
                <a:solidFill>
                  <a:srgbClr val="FEF0D6"/>
                </a:solidFill>
                <a:latin typeface="Quicksand Bold"/>
              </a:rPr>
              <a:t> midnight, the streets </a:t>
            </a:r>
            <a:r>
              <a:rPr lang="en-US" sz="6732" u="sng">
                <a:solidFill>
                  <a:srgbClr val="FEF0D6"/>
                </a:solidFill>
                <a:latin typeface="Quicksand Bold"/>
              </a:rPr>
              <a:t>become</a:t>
            </a:r>
            <a:r>
              <a:rPr lang="en-US" sz="6732">
                <a:solidFill>
                  <a:srgbClr val="FEF0D6"/>
                </a:solidFill>
                <a:latin typeface="Quicksand Bold"/>
              </a:rPr>
              <a:t> quieter, and the city </a:t>
            </a:r>
            <a:r>
              <a:rPr lang="en-US" sz="6732" u="sng">
                <a:solidFill>
                  <a:srgbClr val="FEF0D6"/>
                </a:solidFill>
                <a:latin typeface="Quicksand Bold"/>
              </a:rPr>
              <a:t>settles</a:t>
            </a:r>
            <a:r>
              <a:rPr lang="en-US" sz="6732">
                <a:solidFill>
                  <a:srgbClr val="FEF0D6"/>
                </a:solidFill>
                <a:latin typeface="Quicksand Bold"/>
              </a:rPr>
              <a:t> into sleep.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301638" y="727167"/>
            <a:ext cx="11252621" cy="19542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51"/>
              </a:lnSpc>
            </a:pPr>
            <a:r>
              <a:rPr lang="en-US" sz="6459">
                <a:solidFill>
                  <a:srgbClr val="FEF0D6"/>
                </a:solidFill>
                <a:latin typeface="Genty Sans"/>
              </a:rPr>
              <a:t>REWRITE THE UNDERLINED VERBS IN THE SIMPLE PAST.</a:t>
            </a:r>
          </a:p>
        </p:txBody>
      </p:sp>
      <p:sp>
        <p:nvSpPr>
          <p:cNvPr id="7" name="Freeform 7"/>
          <p:cNvSpPr/>
          <p:nvPr/>
        </p:nvSpPr>
        <p:spPr>
          <a:xfrm>
            <a:off x="846914" y="587784"/>
            <a:ext cx="1927203" cy="2158781"/>
          </a:xfrm>
          <a:custGeom>
            <a:avLst/>
            <a:gdLst/>
            <a:ahLst/>
            <a:cxnLst/>
            <a:rect l="l" t="t" r="r" b="b"/>
            <a:pathLst>
              <a:path w="1927203" h="2158781">
                <a:moveTo>
                  <a:pt x="0" y="0"/>
                </a:moveTo>
                <a:lnTo>
                  <a:pt x="1927202" y="0"/>
                </a:lnTo>
                <a:lnTo>
                  <a:pt x="1927202" y="2158781"/>
                </a:lnTo>
                <a:lnTo>
                  <a:pt x="0" y="21587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2277600" y="628791"/>
            <a:ext cx="1453769" cy="1936677"/>
          </a:xfrm>
          <a:custGeom>
            <a:avLst/>
            <a:gdLst/>
            <a:ahLst/>
            <a:cxnLst/>
            <a:rect l="l" t="t" r="r" b="b"/>
            <a:pathLst>
              <a:path w="1453769" h="1936677">
                <a:moveTo>
                  <a:pt x="0" y="0"/>
                </a:moveTo>
                <a:lnTo>
                  <a:pt x="1453769" y="0"/>
                </a:lnTo>
                <a:lnTo>
                  <a:pt x="1453769" y="1936677"/>
                </a:lnTo>
                <a:lnTo>
                  <a:pt x="0" y="19366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32565" t="-3489" b="-7978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46914" y="587784"/>
            <a:ext cx="15865421" cy="2195883"/>
            <a:chOff x="0" y="0"/>
            <a:chExt cx="3080432" cy="4263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080432" cy="426353"/>
            </a:xfrm>
            <a:custGeom>
              <a:avLst/>
              <a:gdLst/>
              <a:ahLst/>
              <a:cxnLst/>
              <a:rect l="l" t="t" r="r" b="b"/>
              <a:pathLst>
                <a:path w="3080432" h="426353">
                  <a:moveTo>
                    <a:pt x="24887" y="0"/>
                  </a:moveTo>
                  <a:lnTo>
                    <a:pt x="3055545" y="0"/>
                  </a:lnTo>
                  <a:cubicBezTo>
                    <a:pt x="3069290" y="0"/>
                    <a:pt x="3080432" y="11142"/>
                    <a:pt x="3080432" y="24887"/>
                  </a:cubicBezTo>
                  <a:lnTo>
                    <a:pt x="3080432" y="401466"/>
                  </a:lnTo>
                  <a:cubicBezTo>
                    <a:pt x="3080432" y="415211"/>
                    <a:pt x="3069290" y="426353"/>
                    <a:pt x="3055545" y="426353"/>
                  </a:cubicBezTo>
                  <a:lnTo>
                    <a:pt x="24887" y="426353"/>
                  </a:lnTo>
                  <a:cubicBezTo>
                    <a:pt x="11142" y="426353"/>
                    <a:pt x="0" y="415211"/>
                    <a:pt x="0" y="401466"/>
                  </a:cubicBezTo>
                  <a:lnTo>
                    <a:pt x="0" y="24887"/>
                  </a:lnTo>
                  <a:cubicBezTo>
                    <a:pt x="0" y="11142"/>
                    <a:pt x="11142" y="0"/>
                    <a:pt x="24887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080432" cy="464453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93549" y="4297343"/>
            <a:ext cx="17300901" cy="2961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26"/>
              </a:lnSpc>
            </a:pPr>
            <a:r>
              <a:rPr lang="en-US" sz="6521">
                <a:solidFill>
                  <a:srgbClr val="FEF0D6"/>
                </a:solidFill>
                <a:latin typeface="Quicksand Bold"/>
              </a:rPr>
              <a:t>As the clock _____ midnight, the streets ______ quieter, and the city   ____  into sleep.</a:t>
            </a:r>
          </a:p>
        </p:txBody>
      </p:sp>
      <p:sp>
        <p:nvSpPr>
          <p:cNvPr id="6" name="Freeform 6"/>
          <p:cNvSpPr/>
          <p:nvPr/>
        </p:nvSpPr>
        <p:spPr>
          <a:xfrm>
            <a:off x="846914" y="587784"/>
            <a:ext cx="1927203" cy="2158781"/>
          </a:xfrm>
          <a:custGeom>
            <a:avLst/>
            <a:gdLst/>
            <a:ahLst/>
            <a:cxnLst/>
            <a:rect l="l" t="t" r="r" b="b"/>
            <a:pathLst>
              <a:path w="1927203" h="2158781">
                <a:moveTo>
                  <a:pt x="0" y="0"/>
                </a:moveTo>
                <a:lnTo>
                  <a:pt x="1927202" y="0"/>
                </a:lnTo>
                <a:lnTo>
                  <a:pt x="1927202" y="2158781"/>
                </a:lnTo>
                <a:lnTo>
                  <a:pt x="0" y="21587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2277600" y="628791"/>
            <a:ext cx="1453769" cy="1936677"/>
          </a:xfrm>
          <a:custGeom>
            <a:avLst/>
            <a:gdLst/>
            <a:ahLst/>
            <a:cxnLst/>
            <a:rect l="l" t="t" r="r" b="b"/>
            <a:pathLst>
              <a:path w="1453769" h="1936677">
                <a:moveTo>
                  <a:pt x="0" y="0"/>
                </a:moveTo>
                <a:lnTo>
                  <a:pt x="1453769" y="0"/>
                </a:lnTo>
                <a:lnTo>
                  <a:pt x="1453769" y="1936677"/>
                </a:lnTo>
                <a:lnTo>
                  <a:pt x="0" y="19366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l="-32565" t="-3489" b="-7978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8" name="Group 8"/>
          <p:cNvGrpSpPr/>
          <p:nvPr/>
        </p:nvGrpSpPr>
        <p:grpSpPr>
          <a:xfrm>
            <a:off x="5842855" y="4297343"/>
            <a:ext cx="3190891" cy="1219816"/>
            <a:chOff x="0" y="0"/>
            <a:chExt cx="840399" cy="32126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40399" cy="321268"/>
            </a:xfrm>
            <a:custGeom>
              <a:avLst/>
              <a:gdLst/>
              <a:ahLst/>
              <a:cxnLst/>
              <a:rect l="l" t="t" r="r" b="b"/>
              <a:pathLst>
                <a:path w="840399" h="321268">
                  <a:moveTo>
                    <a:pt x="123739" y="0"/>
                  </a:moveTo>
                  <a:lnTo>
                    <a:pt x="716660" y="0"/>
                  </a:lnTo>
                  <a:cubicBezTo>
                    <a:pt x="749478" y="0"/>
                    <a:pt x="780951" y="13037"/>
                    <a:pt x="804157" y="36242"/>
                  </a:cubicBezTo>
                  <a:cubicBezTo>
                    <a:pt x="827363" y="59448"/>
                    <a:pt x="840399" y="90921"/>
                    <a:pt x="840399" y="123739"/>
                  </a:cubicBezTo>
                  <a:lnTo>
                    <a:pt x="840399" y="197529"/>
                  </a:lnTo>
                  <a:cubicBezTo>
                    <a:pt x="840399" y="230347"/>
                    <a:pt x="827363" y="261820"/>
                    <a:pt x="804157" y="285026"/>
                  </a:cubicBezTo>
                  <a:cubicBezTo>
                    <a:pt x="780951" y="308232"/>
                    <a:pt x="749478" y="321268"/>
                    <a:pt x="716660" y="321268"/>
                  </a:cubicBezTo>
                  <a:lnTo>
                    <a:pt x="123739" y="321268"/>
                  </a:lnTo>
                  <a:cubicBezTo>
                    <a:pt x="90921" y="321268"/>
                    <a:pt x="59448" y="308232"/>
                    <a:pt x="36242" y="285026"/>
                  </a:cubicBezTo>
                  <a:cubicBezTo>
                    <a:pt x="13037" y="261820"/>
                    <a:pt x="0" y="230347"/>
                    <a:pt x="0" y="197529"/>
                  </a:cubicBezTo>
                  <a:lnTo>
                    <a:pt x="0" y="123739"/>
                  </a:lnTo>
                  <a:cubicBezTo>
                    <a:pt x="0" y="90921"/>
                    <a:pt x="13037" y="59448"/>
                    <a:pt x="36242" y="36242"/>
                  </a:cubicBezTo>
                  <a:cubicBezTo>
                    <a:pt x="59448" y="13037"/>
                    <a:pt x="90921" y="0"/>
                    <a:pt x="123739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840399" cy="3593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649791" y="5143500"/>
            <a:ext cx="3767244" cy="1360932"/>
            <a:chOff x="0" y="0"/>
            <a:chExt cx="992196" cy="35843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992196" cy="358435"/>
            </a:xfrm>
            <a:custGeom>
              <a:avLst/>
              <a:gdLst/>
              <a:ahLst/>
              <a:cxnLst/>
              <a:rect l="l" t="t" r="r" b="b"/>
              <a:pathLst>
                <a:path w="992196" h="358435">
                  <a:moveTo>
                    <a:pt x="104808" y="0"/>
                  </a:moveTo>
                  <a:lnTo>
                    <a:pt x="887388" y="0"/>
                  </a:lnTo>
                  <a:cubicBezTo>
                    <a:pt x="915185" y="0"/>
                    <a:pt x="941843" y="11042"/>
                    <a:pt x="961498" y="30698"/>
                  </a:cubicBezTo>
                  <a:cubicBezTo>
                    <a:pt x="981154" y="50353"/>
                    <a:pt x="992196" y="77011"/>
                    <a:pt x="992196" y="104808"/>
                  </a:cubicBezTo>
                  <a:lnTo>
                    <a:pt x="992196" y="253627"/>
                  </a:lnTo>
                  <a:cubicBezTo>
                    <a:pt x="992196" y="281423"/>
                    <a:pt x="981154" y="308082"/>
                    <a:pt x="961498" y="327737"/>
                  </a:cubicBezTo>
                  <a:cubicBezTo>
                    <a:pt x="941843" y="347393"/>
                    <a:pt x="915185" y="358435"/>
                    <a:pt x="887388" y="358435"/>
                  </a:cubicBezTo>
                  <a:lnTo>
                    <a:pt x="104808" y="358435"/>
                  </a:lnTo>
                  <a:cubicBezTo>
                    <a:pt x="77011" y="358435"/>
                    <a:pt x="50353" y="347393"/>
                    <a:pt x="30698" y="327737"/>
                  </a:cubicBezTo>
                  <a:cubicBezTo>
                    <a:pt x="11042" y="308082"/>
                    <a:pt x="0" y="281423"/>
                    <a:pt x="0" y="253627"/>
                  </a:cubicBezTo>
                  <a:lnTo>
                    <a:pt x="0" y="104808"/>
                  </a:lnTo>
                  <a:cubicBezTo>
                    <a:pt x="0" y="77011"/>
                    <a:pt x="11042" y="50353"/>
                    <a:pt x="30698" y="30698"/>
                  </a:cubicBezTo>
                  <a:cubicBezTo>
                    <a:pt x="50353" y="11042"/>
                    <a:pt x="77011" y="0"/>
                    <a:pt x="104808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23825"/>
              <a:ext cx="992196" cy="48226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8400"/>
                </a:lnSpc>
              </a:pPr>
              <a:r>
                <a:rPr lang="en-US" sz="6000">
                  <a:solidFill>
                    <a:srgbClr val="FEF0D6"/>
                  </a:solidFill>
                  <a:latin typeface="Quicksand Bold"/>
                </a:rPr>
                <a:t>became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2778727" y="5143500"/>
            <a:ext cx="3086100" cy="1360932"/>
            <a:chOff x="0" y="0"/>
            <a:chExt cx="812800" cy="35843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358435"/>
            </a:xfrm>
            <a:custGeom>
              <a:avLst/>
              <a:gdLst/>
              <a:ahLst/>
              <a:cxnLst/>
              <a:rect l="l" t="t" r="r" b="b"/>
              <a:pathLst>
                <a:path w="812800" h="358435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230494"/>
                  </a:lnTo>
                  <a:cubicBezTo>
                    <a:pt x="812800" y="264426"/>
                    <a:pt x="799321" y="296968"/>
                    <a:pt x="775327" y="320962"/>
                  </a:cubicBezTo>
                  <a:cubicBezTo>
                    <a:pt x="751333" y="344955"/>
                    <a:pt x="718791" y="358435"/>
                    <a:pt x="684859" y="358435"/>
                  </a:cubicBezTo>
                  <a:lnTo>
                    <a:pt x="127941" y="358435"/>
                  </a:lnTo>
                  <a:cubicBezTo>
                    <a:pt x="94009" y="358435"/>
                    <a:pt x="61467" y="344955"/>
                    <a:pt x="37473" y="320962"/>
                  </a:cubicBezTo>
                  <a:cubicBezTo>
                    <a:pt x="13479" y="296968"/>
                    <a:pt x="0" y="264426"/>
                    <a:pt x="0" y="230494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23825"/>
              <a:ext cx="812800" cy="48226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8400"/>
                </a:lnSpc>
              </a:pPr>
              <a:r>
                <a:rPr lang="en-US" sz="6000">
                  <a:solidFill>
                    <a:srgbClr val="FEF0D6"/>
                  </a:solidFill>
                  <a:latin typeface="Quicksand Bold"/>
                </a:rPr>
                <a:t>settled</a:t>
              </a: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5835889" y="805655"/>
            <a:ext cx="6942838" cy="1582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57"/>
              </a:lnSpc>
            </a:pPr>
            <a:r>
              <a:rPr lang="en-US" sz="10464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842855" y="4326226"/>
            <a:ext cx="3190891" cy="1061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79"/>
              </a:lnSpc>
              <a:spcBef>
                <a:spcPct val="0"/>
              </a:spcBef>
            </a:pPr>
            <a:r>
              <a:rPr lang="en-US" sz="6199">
                <a:solidFill>
                  <a:srgbClr val="FEF0D6"/>
                </a:solidFill>
                <a:latin typeface="Quicksand Bold"/>
              </a:rPr>
              <a:t>struck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2895600" y="3695700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352800" y="8893334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954859" y="2797601"/>
            <a:ext cx="5093100" cy="4114800"/>
          </a:xfrm>
          <a:custGeom>
            <a:avLst/>
            <a:gdLst/>
            <a:ahLst/>
            <a:cxnLst/>
            <a:rect l="l" t="t" r="r" b="b"/>
            <a:pathLst>
              <a:path w="5093100" h="4114800">
                <a:moveTo>
                  <a:pt x="0" y="0"/>
                </a:moveTo>
                <a:lnTo>
                  <a:pt x="5093100" y="0"/>
                </a:lnTo>
                <a:lnTo>
                  <a:pt x="50931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5240041" y="3127259"/>
            <a:ext cx="2713279" cy="3040088"/>
          </a:xfrm>
          <a:custGeom>
            <a:avLst/>
            <a:gdLst/>
            <a:ahLst/>
            <a:cxnLst/>
            <a:rect l="l" t="t" r="r" b="b"/>
            <a:pathLst>
              <a:path w="2713279" h="3040088">
                <a:moveTo>
                  <a:pt x="0" y="0"/>
                </a:moveTo>
                <a:lnTo>
                  <a:pt x="2713279" y="0"/>
                </a:lnTo>
                <a:lnTo>
                  <a:pt x="2713279" y="3040088"/>
                </a:lnTo>
                <a:lnTo>
                  <a:pt x="0" y="30400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6291236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0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0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6351873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57726" y="254271"/>
            <a:ext cx="17640388" cy="2176870"/>
            <a:chOff x="0" y="0"/>
            <a:chExt cx="3425059" cy="42266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25060" cy="422661"/>
            </a:xfrm>
            <a:custGeom>
              <a:avLst/>
              <a:gdLst/>
              <a:ahLst/>
              <a:cxnLst/>
              <a:rect l="l" t="t" r="r" b="b"/>
              <a:pathLst>
                <a:path w="3425060" h="422661">
                  <a:moveTo>
                    <a:pt x="22383" y="0"/>
                  </a:moveTo>
                  <a:lnTo>
                    <a:pt x="3402677" y="0"/>
                  </a:lnTo>
                  <a:cubicBezTo>
                    <a:pt x="3415038" y="0"/>
                    <a:pt x="3425060" y="10021"/>
                    <a:pt x="3425060" y="22383"/>
                  </a:cubicBezTo>
                  <a:lnTo>
                    <a:pt x="3425060" y="400279"/>
                  </a:lnTo>
                  <a:cubicBezTo>
                    <a:pt x="3425060" y="412640"/>
                    <a:pt x="3415038" y="422661"/>
                    <a:pt x="3402677" y="422661"/>
                  </a:cubicBezTo>
                  <a:lnTo>
                    <a:pt x="22383" y="422661"/>
                  </a:lnTo>
                  <a:cubicBezTo>
                    <a:pt x="10021" y="422661"/>
                    <a:pt x="0" y="412640"/>
                    <a:pt x="0" y="400279"/>
                  </a:cubicBezTo>
                  <a:lnTo>
                    <a:pt x="0" y="22383"/>
                  </a:lnTo>
                  <a:cubicBezTo>
                    <a:pt x="0" y="10021"/>
                    <a:pt x="10021" y="0"/>
                    <a:pt x="22383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25059" cy="460761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23806" y="3054907"/>
            <a:ext cx="8820194" cy="2884840"/>
            <a:chOff x="0" y="0"/>
            <a:chExt cx="2323014" cy="75979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323014" cy="759793"/>
            </a:xfrm>
            <a:custGeom>
              <a:avLst/>
              <a:gdLst/>
              <a:ahLst/>
              <a:cxnLst/>
              <a:rect l="l" t="t" r="r" b="b"/>
              <a:pathLst>
                <a:path w="2323014" h="759793">
                  <a:moveTo>
                    <a:pt x="44765" y="0"/>
                  </a:moveTo>
                  <a:lnTo>
                    <a:pt x="2278249" y="0"/>
                  </a:lnTo>
                  <a:cubicBezTo>
                    <a:pt x="2290121" y="0"/>
                    <a:pt x="2301508" y="4716"/>
                    <a:pt x="2309903" y="13111"/>
                  </a:cubicBezTo>
                  <a:cubicBezTo>
                    <a:pt x="2318298" y="21507"/>
                    <a:pt x="2323014" y="32893"/>
                    <a:pt x="2323014" y="44765"/>
                  </a:cubicBezTo>
                  <a:lnTo>
                    <a:pt x="2323014" y="715028"/>
                  </a:lnTo>
                  <a:cubicBezTo>
                    <a:pt x="2323014" y="739751"/>
                    <a:pt x="2302972" y="759793"/>
                    <a:pt x="2278249" y="759793"/>
                  </a:cubicBezTo>
                  <a:lnTo>
                    <a:pt x="44765" y="759793"/>
                  </a:lnTo>
                  <a:cubicBezTo>
                    <a:pt x="32893" y="759793"/>
                    <a:pt x="21507" y="755077"/>
                    <a:pt x="13111" y="746682"/>
                  </a:cubicBezTo>
                  <a:cubicBezTo>
                    <a:pt x="4716" y="738287"/>
                    <a:pt x="0" y="726901"/>
                    <a:pt x="0" y="715028"/>
                  </a:cubicBezTo>
                  <a:lnTo>
                    <a:pt x="0" y="44765"/>
                  </a:lnTo>
                  <a:cubicBezTo>
                    <a:pt x="0" y="32893"/>
                    <a:pt x="4716" y="21507"/>
                    <a:pt x="13111" y="13111"/>
                  </a:cubicBezTo>
                  <a:cubicBezTo>
                    <a:pt x="21507" y="4716"/>
                    <a:pt x="32893" y="0"/>
                    <a:pt x="44765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2323014" cy="7978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467337" y="7054752"/>
            <a:ext cx="8448700" cy="2878616"/>
            <a:chOff x="0" y="0"/>
            <a:chExt cx="2225172" cy="75815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225172" cy="758154"/>
            </a:xfrm>
            <a:custGeom>
              <a:avLst/>
              <a:gdLst/>
              <a:ahLst/>
              <a:cxnLst/>
              <a:rect l="l" t="t" r="r" b="b"/>
              <a:pathLst>
                <a:path w="2225172" h="758154">
                  <a:moveTo>
                    <a:pt x="46734" y="0"/>
                  </a:moveTo>
                  <a:lnTo>
                    <a:pt x="2178438" y="0"/>
                  </a:lnTo>
                  <a:cubicBezTo>
                    <a:pt x="2204249" y="0"/>
                    <a:pt x="2225172" y="20923"/>
                    <a:pt x="2225172" y="46734"/>
                  </a:cubicBezTo>
                  <a:lnTo>
                    <a:pt x="2225172" y="711420"/>
                  </a:lnTo>
                  <a:cubicBezTo>
                    <a:pt x="2225172" y="723815"/>
                    <a:pt x="2220248" y="735702"/>
                    <a:pt x="2211484" y="744466"/>
                  </a:cubicBezTo>
                  <a:cubicBezTo>
                    <a:pt x="2202720" y="753230"/>
                    <a:pt x="2190833" y="758154"/>
                    <a:pt x="2178438" y="758154"/>
                  </a:cubicBezTo>
                  <a:lnTo>
                    <a:pt x="46734" y="758154"/>
                  </a:lnTo>
                  <a:cubicBezTo>
                    <a:pt x="34339" y="758154"/>
                    <a:pt x="22452" y="753230"/>
                    <a:pt x="13688" y="744466"/>
                  </a:cubicBezTo>
                  <a:cubicBezTo>
                    <a:pt x="4924" y="735702"/>
                    <a:pt x="0" y="723815"/>
                    <a:pt x="0" y="711420"/>
                  </a:cubicBezTo>
                  <a:lnTo>
                    <a:pt x="0" y="46734"/>
                  </a:lnTo>
                  <a:cubicBezTo>
                    <a:pt x="0" y="34339"/>
                    <a:pt x="4924" y="22452"/>
                    <a:pt x="13688" y="13688"/>
                  </a:cubicBezTo>
                  <a:cubicBezTo>
                    <a:pt x="22452" y="4924"/>
                    <a:pt x="34339" y="0"/>
                    <a:pt x="46734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225172" cy="7962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467337" y="3034840"/>
            <a:ext cx="8530777" cy="2884840"/>
            <a:chOff x="0" y="0"/>
            <a:chExt cx="2246789" cy="75979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46789" cy="759793"/>
            </a:xfrm>
            <a:custGeom>
              <a:avLst/>
              <a:gdLst/>
              <a:ahLst/>
              <a:cxnLst/>
              <a:rect l="l" t="t" r="r" b="b"/>
              <a:pathLst>
                <a:path w="2246789" h="759793">
                  <a:moveTo>
                    <a:pt x="46284" y="0"/>
                  </a:moveTo>
                  <a:lnTo>
                    <a:pt x="2200505" y="0"/>
                  </a:lnTo>
                  <a:cubicBezTo>
                    <a:pt x="2212781" y="0"/>
                    <a:pt x="2224553" y="4876"/>
                    <a:pt x="2233233" y="13556"/>
                  </a:cubicBezTo>
                  <a:cubicBezTo>
                    <a:pt x="2241913" y="22236"/>
                    <a:pt x="2246789" y="34009"/>
                    <a:pt x="2246789" y="46284"/>
                  </a:cubicBezTo>
                  <a:lnTo>
                    <a:pt x="2246789" y="713509"/>
                  </a:lnTo>
                  <a:cubicBezTo>
                    <a:pt x="2246789" y="725785"/>
                    <a:pt x="2241913" y="737557"/>
                    <a:pt x="2233233" y="746237"/>
                  </a:cubicBezTo>
                  <a:cubicBezTo>
                    <a:pt x="2224553" y="754917"/>
                    <a:pt x="2212781" y="759793"/>
                    <a:pt x="2200505" y="759793"/>
                  </a:cubicBezTo>
                  <a:lnTo>
                    <a:pt x="46284" y="759793"/>
                  </a:lnTo>
                  <a:cubicBezTo>
                    <a:pt x="34009" y="759793"/>
                    <a:pt x="22236" y="754917"/>
                    <a:pt x="13556" y="746237"/>
                  </a:cubicBezTo>
                  <a:cubicBezTo>
                    <a:pt x="4876" y="737557"/>
                    <a:pt x="0" y="725785"/>
                    <a:pt x="0" y="713509"/>
                  </a:cubicBezTo>
                  <a:lnTo>
                    <a:pt x="0" y="46284"/>
                  </a:lnTo>
                  <a:cubicBezTo>
                    <a:pt x="0" y="34009"/>
                    <a:pt x="4876" y="22236"/>
                    <a:pt x="13556" y="13556"/>
                  </a:cubicBezTo>
                  <a:cubicBezTo>
                    <a:pt x="22236" y="4876"/>
                    <a:pt x="34009" y="0"/>
                    <a:pt x="46284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2246789" cy="7978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224642" y="7048527"/>
            <a:ext cx="8919358" cy="2884840"/>
            <a:chOff x="0" y="0"/>
            <a:chExt cx="2349131" cy="759793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349131" cy="759793"/>
            </a:xfrm>
            <a:custGeom>
              <a:avLst/>
              <a:gdLst/>
              <a:ahLst/>
              <a:cxnLst/>
              <a:rect l="l" t="t" r="r" b="b"/>
              <a:pathLst>
                <a:path w="2349131" h="759793">
                  <a:moveTo>
                    <a:pt x="44268" y="0"/>
                  </a:moveTo>
                  <a:lnTo>
                    <a:pt x="2304864" y="0"/>
                  </a:lnTo>
                  <a:cubicBezTo>
                    <a:pt x="2329312" y="0"/>
                    <a:pt x="2349131" y="19819"/>
                    <a:pt x="2349131" y="44268"/>
                  </a:cubicBezTo>
                  <a:lnTo>
                    <a:pt x="2349131" y="715526"/>
                  </a:lnTo>
                  <a:cubicBezTo>
                    <a:pt x="2349131" y="739974"/>
                    <a:pt x="2329312" y="759793"/>
                    <a:pt x="2304864" y="759793"/>
                  </a:cubicBezTo>
                  <a:lnTo>
                    <a:pt x="44268" y="759793"/>
                  </a:lnTo>
                  <a:cubicBezTo>
                    <a:pt x="19819" y="759793"/>
                    <a:pt x="0" y="739974"/>
                    <a:pt x="0" y="715526"/>
                  </a:cubicBezTo>
                  <a:lnTo>
                    <a:pt x="0" y="44268"/>
                  </a:lnTo>
                  <a:cubicBezTo>
                    <a:pt x="0" y="19819"/>
                    <a:pt x="19819" y="0"/>
                    <a:pt x="44268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2349131" cy="7978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65099" y="224173"/>
            <a:ext cx="2990168" cy="2152336"/>
            <a:chOff x="0" y="0"/>
            <a:chExt cx="3986891" cy="2869781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942694" cy="2845662"/>
            </a:xfrm>
            <a:custGeom>
              <a:avLst/>
              <a:gdLst/>
              <a:ahLst/>
              <a:cxnLst/>
              <a:rect l="l" t="t" r="r" b="b"/>
              <a:pathLst>
                <a:path w="1942694" h="2845662">
                  <a:moveTo>
                    <a:pt x="0" y="0"/>
                  </a:moveTo>
                  <a:lnTo>
                    <a:pt x="1942694" y="0"/>
                  </a:lnTo>
                  <a:lnTo>
                    <a:pt x="1942694" y="2845662"/>
                  </a:lnTo>
                  <a:lnTo>
                    <a:pt x="0" y="28456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 t="-1149" r="-3227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1942694" y="0"/>
              <a:ext cx="2044197" cy="2869781"/>
            </a:xfrm>
            <a:custGeom>
              <a:avLst/>
              <a:gdLst/>
              <a:ahLst/>
              <a:cxnLst/>
              <a:rect l="l" t="t" r="r" b="b"/>
              <a:pathLst>
                <a:path w="2044197" h="2869781">
                  <a:moveTo>
                    <a:pt x="0" y="0"/>
                  </a:moveTo>
                  <a:lnTo>
                    <a:pt x="2044197" y="0"/>
                  </a:lnTo>
                  <a:lnTo>
                    <a:pt x="2044197" y="2869781"/>
                  </a:lnTo>
                  <a:lnTo>
                    <a:pt x="0" y="28697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 l="-30820" t="-69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3105083" y="410949"/>
            <a:ext cx="14428022" cy="18635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1"/>
              </a:lnSpc>
            </a:pPr>
            <a:r>
              <a:rPr lang="en-US" sz="6159">
                <a:solidFill>
                  <a:srgbClr val="FEF0D6"/>
                </a:solidFill>
                <a:latin typeface="Genty Sans"/>
              </a:rPr>
              <a:t>WHICH SENTENCE IS THE MOST FORMAL?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81089" y="3303914"/>
            <a:ext cx="8705628" cy="23963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68"/>
              </a:lnSpc>
            </a:pPr>
            <a:r>
              <a:rPr lang="en-US" sz="5307">
                <a:solidFill>
                  <a:srgbClr val="FEF0D6"/>
                </a:solidFill>
                <a:latin typeface="Quicksand Bold"/>
              </a:rPr>
              <a:t>a) Shall we grab a bite to eat at that new restaurant?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672909" y="7313345"/>
            <a:ext cx="8037555" cy="2351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0"/>
              </a:lnSpc>
            </a:pPr>
            <a:r>
              <a:rPr lang="en-US" sz="5167">
                <a:solidFill>
                  <a:srgbClr val="FEF0D6"/>
                </a:solidFill>
                <a:latin typeface="Quicksand Bold"/>
              </a:rPr>
              <a:t>d) Shall we eat lunch at the new spot with the five star reviews?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9631744" y="3258451"/>
            <a:ext cx="8366370" cy="24376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52"/>
              </a:lnSpc>
            </a:pPr>
            <a:r>
              <a:rPr lang="en-US" sz="5377">
                <a:solidFill>
                  <a:srgbClr val="FEF0D6"/>
                </a:solidFill>
                <a:latin typeface="Quicksand Bold"/>
              </a:rPr>
              <a:t>b) I suggest we dine at the new restaurant in the city centre.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81089" y="7571309"/>
            <a:ext cx="8351240" cy="1686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98"/>
              </a:lnSpc>
            </a:pPr>
            <a:r>
              <a:rPr lang="en-US" sz="5582">
                <a:solidFill>
                  <a:srgbClr val="FEF0D6"/>
                </a:solidFill>
                <a:latin typeface="Quicksand Bold"/>
              </a:rPr>
              <a:t>c) Let’s dine at that new restaurant in town.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23806" y="199639"/>
            <a:ext cx="17640388" cy="2286136"/>
            <a:chOff x="0" y="0"/>
            <a:chExt cx="3425059" cy="44387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25060" cy="443876"/>
            </a:xfrm>
            <a:custGeom>
              <a:avLst/>
              <a:gdLst/>
              <a:ahLst/>
              <a:cxnLst/>
              <a:rect l="l" t="t" r="r" b="b"/>
              <a:pathLst>
                <a:path w="3425060" h="443876">
                  <a:moveTo>
                    <a:pt x="22383" y="0"/>
                  </a:moveTo>
                  <a:lnTo>
                    <a:pt x="3402677" y="0"/>
                  </a:lnTo>
                  <a:cubicBezTo>
                    <a:pt x="3415038" y="0"/>
                    <a:pt x="3425060" y="10021"/>
                    <a:pt x="3425060" y="22383"/>
                  </a:cubicBezTo>
                  <a:lnTo>
                    <a:pt x="3425060" y="421494"/>
                  </a:lnTo>
                  <a:cubicBezTo>
                    <a:pt x="3425060" y="433855"/>
                    <a:pt x="3415038" y="443876"/>
                    <a:pt x="3402677" y="443876"/>
                  </a:cubicBezTo>
                  <a:lnTo>
                    <a:pt x="22383" y="443876"/>
                  </a:lnTo>
                  <a:cubicBezTo>
                    <a:pt x="10021" y="443876"/>
                    <a:pt x="0" y="433855"/>
                    <a:pt x="0" y="421494"/>
                  </a:cubicBezTo>
                  <a:lnTo>
                    <a:pt x="0" y="22383"/>
                  </a:lnTo>
                  <a:cubicBezTo>
                    <a:pt x="0" y="10021"/>
                    <a:pt x="10021" y="0"/>
                    <a:pt x="22383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25059" cy="481976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23806" y="3054907"/>
            <a:ext cx="8820194" cy="2884840"/>
            <a:chOff x="0" y="0"/>
            <a:chExt cx="2323014" cy="75979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323014" cy="759793"/>
            </a:xfrm>
            <a:custGeom>
              <a:avLst/>
              <a:gdLst/>
              <a:ahLst/>
              <a:cxnLst/>
              <a:rect l="l" t="t" r="r" b="b"/>
              <a:pathLst>
                <a:path w="2323014" h="759793">
                  <a:moveTo>
                    <a:pt x="44765" y="0"/>
                  </a:moveTo>
                  <a:lnTo>
                    <a:pt x="2278249" y="0"/>
                  </a:lnTo>
                  <a:cubicBezTo>
                    <a:pt x="2290121" y="0"/>
                    <a:pt x="2301508" y="4716"/>
                    <a:pt x="2309903" y="13111"/>
                  </a:cubicBezTo>
                  <a:cubicBezTo>
                    <a:pt x="2318298" y="21507"/>
                    <a:pt x="2323014" y="32893"/>
                    <a:pt x="2323014" y="44765"/>
                  </a:cubicBezTo>
                  <a:lnTo>
                    <a:pt x="2323014" y="715028"/>
                  </a:lnTo>
                  <a:cubicBezTo>
                    <a:pt x="2323014" y="739751"/>
                    <a:pt x="2302972" y="759793"/>
                    <a:pt x="2278249" y="759793"/>
                  </a:cubicBezTo>
                  <a:lnTo>
                    <a:pt x="44765" y="759793"/>
                  </a:lnTo>
                  <a:cubicBezTo>
                    <a:pt x="32893" y="759793"/>
                    <a:pt x="21507" y="755077"/>
                    <a:pt x="13111" y="746682"/>
                  </a:cubicBezTo>
                  <a:cubicBezTo>
                    <a:pt x="4716" y="738287"/>
                    <a:pt x="0" y="726901"/>
                    <a:pt x="0" y="715028"/>
                  </a:cubicBezTo>
                  <a:lnTo>
                    <a:pt x="0" y="44765"/>
                  </a:lnTo>
                  <a:cubicBezTo>
                    <a:pt x="0" y="32893"/>
                    <a:pt x="4716" y="21507"/>
                    <a:pt x="13111" y="13111"/>
                  </a:cubicBezTo>
                  <a:cubicBezTo>
                    <a:pt x="21507" y="4716"/>
                    <a:pt x="32893" y="0"/>
                    <a:pt x="44765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2323014" cy="7978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467337" y="7054752"/>
            <a:ext cx="8448700" cy="2878616"/>
            <a:chOff x="0" y="0"/>
            <a:chExt cx="2225172" cy="75815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225172" cy="758154"/>
            </a:xfrm>
            <a:custGeom>
              <a:avLst/>
              <a:gdLst/>
              <a:ahLst/>
              <a:cxnLst/>
              <a:rect l="l" t="t" r="r" b="b"/>
              <a:pathLst>
                <a:path w="2225172" h="758154">
                  <a:moveTo>
                    <a:pt x="46734" y="0"/>
                  </a:moveTo>
                  <a:lnTo>
                    <a:pt x="2178438" y="0"/>
                  </a:lnTo>
                  <a:cubicBezTo>
                    <a:pt x="2204249" y="0"/>
                    <a:pt x="2225172" y="20923"/>
                    <a:pt x="2225172" y="46734"/>
                  </a:cubicBezTo>
                  <a:lnTo>
                    <a:pt x="2225172" y="711420"/>
                  </a:lnTo>
                  <a:cubicBezTo>
                    <a:pt x="2225172" y="723815"/>
                    <a:pt x="2220248" y="735702"/>
                    <a:pt x="2211484" y="744466"/>
                  </a:cubicBezTo>
                  <a:cubicBezTo>
                    <a:pt x="2202720" y="753230"/>
                    <a:pt x="2190833" y="758154"/>
                    <a:pt x="2178438" y="758154"/>
                  </a:cubicBezTo>
                  <a:lnTo>
                    <a:pt x="46734" y="758154"/>
                  </a:lnTo>
                  <a:cubicBezTo>
                    <a:pt x="34339" y="758154"/>
                    <a:pt x="22452" y="753230"/>
                    <a:pt x="13688" y="744466"/>
                  </a:cubicBezTo>
                  <a:cubicBezTo>
                    <a:pt x="4924" y="735702"/>
                    <a:pt x="0" y="723815"/>
                    <a:pt x="0" y="711420"/>
                  </a:cubicBezTo>
                  <a:lnTo>
                    <a:pt x="0" y="46734"/>
                  </a:lnTo>
                  <a:cubicBezTo>
                    <a:pt x="0" y="34339"/>
                    <a:pt x="4924" y="22452"/>
                    <a:pt x="13688" y="13688"/>
                  </a:cubicBezTo>
                  <a:cubicBezTo>
                    <a:pt x="22452" y="4924"/>
                    <a:pt x="34339" y="0"/>
                    <a:pt x="46734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225172" cy="7962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407618" y="450868"/>
            <a:ext cx="5472764" cy="1231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68"/>
              </a:lnSpc>
            </a:pPr>
            <a:r>
              <a:rPr lang="en-US" sz="8140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81089" y="3303914"/>
            <a:ext cx="8705628" cy="23963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68"/>
              </a:lnSpc>
            </a:pPr>
            <a:r>
              <a:rPr lang="en-US" sz="5307">
                <a:solidFill>
                  <a:srgbClr val="FEF0D6"/>
                </a:solidFill>
                <a:latin typeface="Quicksand Bold"/>
              </a:rPr>
              <a:t>a) Shall we grab a bite to eat at that new restaurant?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672909" y="7313345"/>
            <a:ext cx="8037555" cy="2351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00"/>
              </a:lnSpc>
            </a:pPr>
            <a:r>
              <a:rPr lang="en-US" sz="5167">
                <a:solidFill>
                  <a:srgbClr val="FEF0D6"/>
                </a:solidFill>
                <a:latin typeface="Quicksand Bold"/>
              </a:rPr>
              <a:t>d) Shall we eat lunch at the new spot with the five star reviews?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9467337" y="3034840"/>
            <a:ext cx="8530777" cy="2884840"/>
            <a:chOff x="0" y="0"/>
            <a:chExt cx="2246789" cy="759793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246789" cy="759793"/>
            </a:xfrm>
            <a:custGeom>
              <a:avLst/>
              <a:gdLst/>
              <a:ahLst/>
              <a:cxnLst/>
              <a:rect l="l" t="t" r="r" b="b"/>
              <a:pathLst>
                <a:path w="2246789" h="759793">
                  <a:moveTo>
                    <a:pt x="46284" y="0"/>
                  </a:moveTo>
                  <a:lnTo>
                    <a:pt x="2200505" y="0"/>
                  </a:lnTo>
                  <a:cubicBezTo>
                    <a:pt x="2212781" y="0"/>
                    <a:pt x="2224553" y="4876"/>
                    <a:pt x="2233233" y="13556"/>
                  </a:cubicBezTo>
                  <a:cubicBezTo>
                    <a:pt x="2241913" y="22236"/>
                    <a:pt x="2246789" y="34009"/>
                    <a:pt x="2246789" y="46284"/>
                  </a:cubicBezTo>
                  <a:lnTo>
                    <a:pt x="2246789" y="713509"/>
                  </a:lnTo>
                  <a:cubicBezTo>
                    <a:pt x="2246789" y="725785"/>
                    <a:pt x="2241913" y="737557"/>
                    <a:pt x="2233233" y="746237"/>
                  </a:cubicBezTo>
                  <a:cubicBezTo>
                    <a:pt x="2224553" y="754917"/>
                    <a:pt x="2212781" y="759793"/>
                    <a:pt x="2200505" y="759793"/>
                  </a:cubicBezTo>
                  <a:lnTo>
                    <a:pt x="46284" y="759793"/>
                  </a:lnTo>
                  <a:cubicBezTo>
                    <a:pt x="34009" y="759793"/>
                    <a:pt x="22236" y="754917"/>
                    <a:pt x="13556" y="746237"/>
                  </a:cubicBezTo>
                  <a:cubicBezTo>
                    <a:pt x="4876" y="737557"/>
                    <a:pt x="0" y="725785"/>
                    <a:pt x="0" y="713509"/>
                  </a:cubicBezTo>
                  <a:lnTo>
                    <a:pt x="0" y="46284"/>
                  </a:lnTo>
                  <a:cubicBezTo>
                    <a:pt x="0" y="34009"/>
                    <a:pt x="4876" y="22236"/>
                    <a:pt x="13556" y="13556"/>
                  </a:cubicBezTo>
                  <a:cubicBezTo>
                    <a:pt x="22236" y="4876"/>
                    <a:pt x="34009" y="0"/>
                    <a:pt x="46284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2246789" cy="7978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9631744" y="3258451"/>
            <a:ext cx="8366370" cy="24376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52"/>
              </a:lnSpc>
            </a:pPr>
            <a:r>
              <a:rPr lang="en-US" sz="5377">
                <a:solidFill>
                  <a:srgbClr val="FEF0D6"/>
                </a:solidFill>
                <a:latin typeface="Quicksand Bold"/>
              </a:rPr>
              <a:t>b) I suggest we dine at the new restaurant in the city centre.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224642" y="7048527"/>
            <a:ext cx="8919358" cy="2884840"/>
            <a:chOff x="0" y="0"/>
            <a:chExt cx="2349131" cy="759793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2349131" cy="759793"/>
            </a:xfrm>
            <a:custGeom>
              <a:avLst/>
              <a:gdLst/>
              <a:ahLst/>
              <a:cxnLst/>
              <a:rect l="l" t="t" r="r" b="b"/>
              <a:pathLst>
                <a:path w="2349131" h="759793">
                  <a:moveTo>
                    <a:pt x="44268" y="0"/>
                  </a:moveTo>
                  <a:lnTo>
                    <a:pt x="2304864" y="0"/>
                  </a:lnTo>
                  <a:cubicBezTo>
                    <a:pt x="2329312" y="0"/>
                    <a:pt x="2349131" y="19819"/>
                    <a:pt x="2349131" y="44268"/>
                  </a:cubicBezTo>
                  <a:lnTo>
                    <a:pt x="2349131" y="715526"/>
                  </a:lnTo>
                  <a:cubicBezTo>
                    <a:pt x="2349131" y="739974"/>
                    <a:pt x="2329312" y="759793"/>
                    <a:pt x="2304864" y="759793"/>
                  </a:cubicBezTo>
                  <a:lnTo>
                    <a:pt x="44268" y="759793"/>
                  </a:lnTo>
                  <a:cubicBezTo>
                    <a:pt x="19819" y="759793"/>
                    <a:pt x="0" y="739974"/>
                    <a:pt x="0" y="715526"/>
                  </a:cubicBezTo>
                  <a:lnTo>
                    <a:pt x="0" y="44268"/>
                  </a:lnTo>
                  <a:cubicBezTo>
                    <a:pt x="0" y="19819"/>
                    <a:pt x="19819" y="0"/>
                    <a:pt x="44268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2349131" cy="7978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381089" y="7571309"/>
            <a:ext cx="8351240" cy="1686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98"/>
              </a:lnSpc>
            </a:pPr>
            <a:r>
              <a:rPr lang="en-US" sz="5582">
                <a:solidFill>
                  <a:srgbClr val="FEF0D6"/>
                </a:solidFill>
                <a:latin typeface="Quicksand Bold"/>
              </a:rPr>
              <a:t>c) Let’s dine at that new restaurant in town.</a:t>
            </a:r>
          </a:p>
        </p:txBody>
      </p:sp>
      <p:grpSp>
        <p:nvGrpSpPr>
          <p:cNvPr id="22" name="Group 22"/>
          <p:cNvGrpSpPr/>
          <p:nvPr/>
        </p:nvGrpSpPr>
        <p:grpSpPr>
          <a:xfrm>
            <a:off x="323806" y="326757"/>
            <a:ext cx="2990168" cy="2152336"/>
            <a:chOff x="0" y="0"/>
            <a:chExt cx="3986891" cy="2869781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942694" cy="2845662"/>
            </a:xfrm>
            <a:custGeom>
              <a:avLst/>
              <a:gdLst/>
              <a:ahLst/>
              <a:cxnLst/>
              <a:rect l="l" t="t" r="r" b="b"/>
              <a:pathLst>
                <a:path w="1942694" h="2845662">
                  <a:moveTo>
                    <a:pt x="0" y="0"/>
                  </a:moveTo>
                  <a:lnTo>
                    <a:pt x="1942694" y="0"/>
                  </a:lnTo>
                  <a:lnTo>
                    <a:pt x="1942694" y="2845662"/>
                  </a:lnTo>
                  <a:lnTo>
                    <a:pt x="0" y="28456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 t="-1149" r="-3227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1942694" y="0"/>
              <a:ext cx="2044197" cy="2869781"/>
            </a:xfrm>
            <a:custGeom>
              <a:avLst/>
              <a:gdLst/>
              <a:ahLst/>
              <a:cxnLst/>
              <a:rect l="l" t="t" r="r" b="b"/>
              <a:pathLst>
                <a:path w="2044197" h="2869781">
                  <a:moveTo>
                    <a:pt x="0" y="0"/>
                  </a:moveTo>
                  <a:lnTo>
                    <a:pt x="2044197" y="0"/>
                  </a:lnTo>
                  <a:lnTo>
                    <a:pt x="2044197" y="2869781"/>
                  </a:lnTo>
                  <a:lnTo>
                    <a:pt x="0" y="28697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 l="-30820" t="-69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151019" y="3715337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374593" y="8985134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322951" y="3363351"/>
            <a:ext cx="2713279" cy="3040088"/>
          </a:xfrm>
          <a:custGeom>
            <a:avLst/>
            <a:gdLst/>
            <a:ahLst/>
            <a:cxnLst/>
            <a:rect l="l" t="t" r="r" b="b"/>
            <a:pathLst>
              <a:path w="2713279" h="3040088">
                <a:moveTo>
                  <a:pt x="0" y="0"/>
                </a:moveTo>
                <a:lnTo>
                  <a:pt x="2713278" y="0"/>
                </a:lnTo>
                <a:lnTo>
                  <a:pt x="2713278" y="3040088"/>
                </a:lnTo>
                <a:lnTo>
                  <a:pt x="0" y="30400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6291236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0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6291236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60636" y="8364954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7438656" y="2500932"/>
            <a:ext cx="5621405" cy="4412803"/>
          </a:xfrm>
          <a:custGeom>
            <a:avLst/>
            <a:gdLst/>
            <a:ahLst/>
            <a:cxnLst/>
            <a:rect l="l" t="t" r="r" b="b"/>
            <a:pathLst>
              <a:path w="5621405" h="4412803">
                <a:moveTo>
                  <a:pt x="0" y="0"/>
                </a:moveTo>
                <a:lnTo>
                  <a:pt x="5621404" y="0"/>
                </a:lnTo>
                <a:lnTo>
                  <a:pt x="5621404" y="4412803"/>
                </a:lnTo>
                <a:lnTo>
                  <a:pt x="0" y="441280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57953" y="220060"/>
            <a:ext cx="16972094" cy="2195883"/>
            <a:chOff x="0" y="0"/>
            <a:chExt cx="3295303" cy="4263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295304" cy="426353"/>
            </a:xfrm>
            <a:custGeom>
              <a:avLst/>
              <a:gdLst/>
              <a:ahLst/>
              <a:cxnLst/>
              <a:rect l="l" t="t" r="r" b="b"/>
              <a:pathLst>
                <a:path w="3295304" h="426353">
                  <a:moveTo>
                    <a:pt x="23264" y="0"/>
                  </a:moveTo>
                  <a:lnTo>
                    <a:pt x="3272039" y="0"/>
                  </a:lnTo>
                  <a:cubicBezTo>
                    <a:pt x="3278210" y="0"/>
                    <a:pt x="3284127" y="2451"/>
                    <a:pt x="3288490" y="6814"/>
                  </a:cubicBezTo>
                  <a:cubicBezTo>
                    <a:pt x="3292852" y="11177"/>
                    <a:pt x="3295304" y="17094"/>
                    <a:pt x="3295304" y="23264"/>
                  </a:cubicBezTo>
                  <a:lnTo>
                    <a:pt x="3295304" y="403089"/>
                  </a:lnTo>
                  <a:cubicBezTo>
                    <a:pt x="3295304" y="409259"/>
                    <a:pt x="3292852" y="415176"/>
                    <a:pt x="3288490" y="419539"/>
                  </a:cubicBezTo>
                  <a:cubicBezTo>
                    <a:pt x="3284127" y="423902"/>
                    <a:pt x="3278210" y="426353"/>
                    <a:pt x="3272039" y="426353"/>
                  </a:cubicBezTo>
                  <a:lnTo>
                    <a:pt x="23264" y="426353"/>
                  </a:lnTo>
                  <a:cubicBezTo>
                    <a:pt x="10416" y="426353"/>
                    <a:pt x="0" y="415937"/>
                    <a:pt x="0" y="403089"/>
                  </a:cubicBezTo>
                  <a:lnTo>
                    <a:pt x="0" y="23264"/>
                  </a:lnTo>
                  <a:cubicBezTo>
                    <a:pt x="0" y="17094"/>
                    <a:pt x="2451" y="11177"/>
                    <a:pt x="6814" y="6814"/>
                  </a:cubicBezTo>
                  <a:cubicBezTo>
                    <a:pt x="11177" y="2451"/>
                    <a:pt x="17094" y="0"/>
                    <a:pt x="23264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295303" cy="464453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57953" y="220060"/>
            <a:ext cx="1927203" cy="2158781"/>
          </a:xfrm>
          <a:custGeom>
            <a:avLst/>
            <a:gdLst/>
            <a:ahLst/>
            <a:cxnLst/>
            <a:rect l="l" t="t" r="r" b="b"/>
            <a:pathLst>
              <a:path w="1927203" h="2158781">
                <a:moveTo>
                  <a:pt x="0" y="0"/>
                </a:moveTo>
                <a:lnTo>
                  <a:pt x="1927203" y="0"/>
                </a:lnTo>
                <a:lnTo>
                  <a:pt x="1927203" y="2158781"/>
                </a:lnTo>
                <a:lnTo>
                  <a:pt x="0" y="21587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2122411" y="3342787"/>
            <a:ext cx="1353736" cy="895690"/>
            <a:chOff x="0" y="0"/>
            <a:chExt cx="397787" cy="26319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97787" cy="263193"/>
            </a:xfrm>
            <a:custGeom>
              <a:avLst/>
              <a:gdLst/>
              <a:ahLst/>
              <a:cxnLst/>
              <a:rect l="l" t="t" r="r" b="b"/>
              <a:pathLst>
                <a:path w="397787" h="263193">
                  <a:moveTo>
                    <a:pt x="120098" y="0"/>
                  </a:moveTo>
                  <a:lnTo>
                    <a:pt x="277690" y="0"/>
                  </a:lnTo>
                  <a:cubicBezTo>
                    <a:pt x="309542" y="0"/>
                    <a:pt x="340089" y="12653"/>
                    <a:pt x="362612" y="35176"/>
                  </a:cubicBezTo>
                  <a:cubicBezTo>
                    <a:pt x="385134" y="57698"/>
                    <a:pt x="397787" y="88246"/>
                    <a:pt x="397787" y="120098"/>
                  </a:cubicBezTo>
                  <a:lnTo>
                    <a:pt x="397787" y="143096"/>
                  </a:lnTo>
                  <a:cubicBezTo>
                    <a:pt x="397787" y="174948"/>
                    <a:pt x="385134" y="205495"/>
                    <a:pt x="362612" y="228017"/>
                  </a:cubicBezTo>
                  <a:cubicBezTo>
                    <a:pt x="340089" y="250540"/>
                    <a:pt x="309542" y="263193"/>
                    <a:pt x="277690" y="263193"/>
                  </a:cubicBezTo>
                  <a:lnTo>
                    <a:pt x="120098" y="263193"/>
                  </a:lnTo>
                  <a:cubicBezTo>
                    <a:pt x="88246" y="263193"/>
                    <a:pt x="57698" y="250540"/>
                    <a:pt x="35176" y="228017"/>
                  </a:cubicBezTo>
                  <a:cubicBezTo>
                    <a:pt x="12653" y="205495"/>
                    <a:pt x="0" y="174948"/>
                    <a:pt x="0" y="143096"/>
                  </a:cubicBezTo>
                  <a:lnTo>
                    <a:pt x="0" y="120098"/>
                  </a:lnTo>
                  <a:cubicBezTo>
                    <a:pt x="0" y="88246"/>
                    <a:pt x="12653" y="57698"/>
                    <a:pt x="35176" y="35176"/>
                  </a:cubicBezTo>
                  <a:cubicBezTo>
                    <a:pt x="57698" y="12653"/>
                    <a:pt x="88246" y="0"/>
                    <a:pt x="120098" y="0"/>
                  </a:cubicBezTo>
                  <a:close/>
                </a:path>
              </a:pathLst>
            </a:custGeom>
            <a:solidFill>
              <a:srgbClr val="FEF0D6"/>
            </a:solidFill>
            <a:ln w="57150" cap="rnd">
              <a:solidFill>
                <a:srgbClr val="FA635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97787" cy="301293"/>
            </a:xfrm>
            <a:prstGeom prst="rect">
              <a:avLst/>
            </a:prstGeom>
          </p:spPr>
          <p:txBody>
            <a:bodyPr lIns="45532" tIns="45532" rIns="45532" bIns="4553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211602" y="1685563"/>
            <a:ext cx="15290686" cy="34139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451"/>
              </a:lnSpc>
            </a:pPr>
            <a:r>
              <a:rPr lang="en-US" sz="5780" u="sng" dirty="0">
                <a:solidFill>
                  <a:srgbClr val="FEF0D6"/>
                </a:solidFill>
                <a:latin typeface="Quicksand Bold"/>
              </a:rPr>
              <a:t>The</a:t>
            </a:r>
            <a:r>
              <a:rPr lang="en-US" sz="5780" dirty="0">
                <a:solidFill>
                  <a:srgbClr val="FEF0D6"/>
                </a:solidFill>
                <a:latin typeface="Quicksand Bold"/>
              </a:rPr>
              <a:t> </a:t>
            </a:r>
            <a:r>
              <a:rPr lang="en-US" sz="5780" u="sng" dirty="0">
                <a:solidFill>
                  <a:srgbClr val="FEF0D6"/>
                </a:solidFill>
                <a:latin typeface="Quicksand Bold"/>
              </a:rPr>
              <a:t>curious</a:t>
            </a:r>
            <a:r>
              <a:rPr lang="en-US" sz="5780" dirty="0">
                <a:solidFill>
                  <a:srgbClr val="FEF0D6"/>
                </a:solidFill>
                <a:latin typeface="Quicksand Bold"/>
              </a:rPr>
              <a:t> cat </a:t>
            </a:r>
            <a:r>
              <a:rPr lang="en-US" sz="5780" u="sng" dirty="0">
                <a:solidFill>
                  <a:srgbClr val="FEF0D6"/>
                </a:solidFill>
                <a:latin typeface="Quicksand Bold"/>
              </a:rPr>
              <a:t>stealthily</a:t>
            </a:r>
            <a:r>
              <a:rPr lang="en-US" sz="5780" dirty="0">
                <a:solidFill>
                  <a:srgbClr val="FEF0D6"/>
                </a:solidFill>
                <a:latin typeface="Quicksand Bold"/>
              </a:rPr>
              <a:t> </a:t>
            </a:r>
            <a:r>
              <a:rPr lang="en-US" sz="5780" u="sng" dirty="0">
                <a:solidFill>
                  <a:srgbClr val="FEF0D6"/>
                </a:solidFill>
                <a:latin typeface="Quicksand Bold"/>
              </a:rPr>
              <a:t>explored</a:t>
            </a:r>
            <a:r>
              <a:rPr lang="en-US" sz="5780" dirty="0">
                <a:solidFill>
                  <a:srgbClr val="FEF0D6"/>
                </a:solidFill>
                <a:latin typeface="Quicksand Bold"/>
              </a:rPr>
              <a:t> the  </a:t>
            </a:r>
            <a:r>
              <a:rPr lang="en-US" sz="5780" u="sng" dirty="0">
                <a:solidFill>
                  <a:srgbClr val="FEF0D6"/>
                </a:solidFill>
                <a:latin typeface="Quicksand Bold"/>
              </a:rPr>
              <a:t>garden</a:t>
            </a:r>
            <a:r>
              <a:rPr lang="en-US" sz="5780" dirty="0">
                <a:solidFill>
                  <a:srgbClr val="FEF0D6"/>
                </a:solidFill>
                <a:latin typeface="Quicksand Bold"/>
              </a:rPr>
              <a:t> </a:t>
            </a:r>
            <a:r>
              <a:rPr lang="en-US" sz="5780" u="sng" dirty="0">
                <a:solidFill>
                  <a:srgbClr val="FEF0D6"/>
                </a:solidFill>
                <a:latin typeface="Quicksand Bold"/>
              </a:rPr>
              <a:t>at </a:t>
            </a:r>
            <a:r>
              <a:rPr lang="en-US" sz="5780" dirty="0">
                <a:solidFill>
                  <a:srgbClr val="FEF0D6"/>
                </a:solidFill>
                <a:latin typeface="Quicksand Bold"/>
              </a:rPr>
              <a:t>night.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4384406" y="3296318"/>
            <a:ext cx="1296825" cy="851427"/>
            <a:chOff x="0" y="0"/>
            <a:chExt cx="397787" cy="26116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97787" cy="261166"/>
            </a:xfrm>
            <a:custGeom>
              <a:avLst/>
              <a:gdLst/>
              <a:ahLst/>
              <a:cxnLst/>
              <a:rect l="l" t="t" r="r" b="b"/>
              <a:pathLst>
                <a:path w="397787" h="261166">
                  <a:moveTo>
                    <a:pt x="125368" y="0"/>
                  </a:moveTo>
                  <a:lnTo>
                    <a:pt x="272419" y="0"/>
                  </a:lnTo>
                  <a:cubicBezTo>
                    <a:pt x="305669" y="0"/>
                    <a:pt x="337557" y="13208"/>
                    <a:pt x="361068" y="36719"/>
                  </a:cubicBezTo>
                  <a:cubicBezTo>
                    <a:pt x="384579" y="60230"/>
                    <a:pt x="397787" y="92118"/>
                    <a:pt x="397787" y="125368"/>
                  </a:cubicBezTo>
                  <a:lnTo>
                    <a:pt x="397787" y="135798"/>
                  </a:lnTo>
                  <a:cubicBezTo>
                    <a:pt x="397787" y="205037"/>
                    <a:pt x="341658" y="261166"/>
                    <a:pt x="272419" y="261166"/>
                  </a:cubicBezTo>
                  <a:lnTo>
                    <a:pt x="125368" y="261166"/>
                  </a:lnTo>
                  <a:cubicBezTo>
                    <a:pt x="56129" y="261166"/>
                    <a:pt x="0" y="205037"/>
                    <a:pt x="0" y="135798"/>
                  </a:cubicBezTo>
                  <a:lnTo>
                    <a:pt x="0" y="125368"/>
                  </a:lnTo>
                  <a:cubicBezTo>
                    <a:pt x="0" y="56129"/>
                    <a:pt x="56129" y="0"/>
                    <a:pt x="125368" y="0"/>
                  </a:cubicBezTo>
                  <a:close/>
                </a:path>
              </a:pathLst>
            </a:custGeom>
            <a:solidFill>
              <a:srgbClr val="FEF0D6"/>
            </a:solidFill>
            <a:ln w="57150" cap="rnd">
              <a:solidFill>
                <a:srgbClr val="FA635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397787" cy="299266"/>
            </a:xfrm>
            <a:prstGeom prst="rect">
              <a:avLst/>
            </a:prstGeom>
          </p:spPr>
          <p:txBody>
            <a:bodyPr lIns="43618" tIns="43618" rIns="43618" bIns="43618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6632788" y="5078412"/>
            <a:ext cx="1296825" cy="903823"/>
            <a:chOff x="0" y="0"/>
            <a:chExt cx="397787" cy="277238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397787" cy="277238"/>
            </a:xfrm>
            <a:custGeom>
              <a:avLst/>
              <a:gdLst/>
              <a:ahLst/>
              <a:cxnLst/>
              <a:rect l="l" t="t" r="r" b="b"/>
              <a:pathLst>
                <a:path w="397787" h="277238">
                  <a:moveTo>
                    <a:pt x="125368" y="0"/>
                  </a:moveTo>
                  <a:lnTo>
                    <a:pt x="272419" y="0"/>
                  </a:lnTo>
                  <a:cubicBezTo>
                    <a:pt x="305669" y="0"/>
                    <a:pt x="337557" y="13208"/>
                    <a:pt x="361068" y="36719"/>
                  </a:cubicBezTo>
                  <a:cubicBezTo>
                    <a:pt x="384579" y="60230"/>
                    <a:pt x="397787" y="92118"/>
                    <a:pt x="397787" y="125368"/>
                  </a:cubicBezTo>
                  <a:lnTo>
                    <a:pt x="397787" y="151870"/>
                  </a:lnTo>
                  <a:cubicBezTo>
                    <a:pt x="397787" y="221109"/>
                    <a:pt x="341658" y="277238"/>
                    <a:pt x="272419" y="277238"/>
                  </a:cubicBezTo>
                  <a:lnTo>
                    <a:pt x="125368" y="277238"/>
                  </a:lnTo>
                  <a:cubicBezTo>
                    <a:pt x="56129" y="277238"/>
                    <a:pt x="0" y="221109"/>
                    <a:pt x="0" y="151870"/>
                  </a:cubicBezTo>
                  <a:lnTo>
                    <a:pt x="0" y="125368"/>
                  </a:lnTo>
                  <a:cubicBezTo>
                    <a:pt x="0" y="56129"/>
                    <a:pt x="56129" y="0"/>
                    <a:pt x="125368" y="0"/>
                  </a:cubicBezTo>
                  <a:close/>
                </a:path>
              </a:pathLst>
            </a:custGeom>
            <a:solidFill>
              <a:srgbClr val="FEF0D6"/>
            </a:solidFill>
            <a:ln w="57150" cap="rnd">
              <a:solidFill>
                <a:srgbClr val="FA6352"/>
              </a:solidFill>
              <a:prstDash val="solid"/>
              <a:rou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397787" cy="315338"/>
            </a:xfrm>
            <a:prstGeom prst="rect">
              <a:avLst/>
            </a:prstGeom>
          </p:spPr>
          <p:txBody>
            <a:bodyPr lIns="43618" tIns="43618" rIns="43618" bIns="43618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672164" y="3324724"/>
            <a:ext cx="1296825" cy="851427"/>
            <a:chOff x="0" y="0"/>
            <a:chExt cx="397787" cy="261166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397787" cy="261166"/>
            </a:xfrm>
            <a:custGeom>
              <a:avLst/>
              <a:gdLst/>
              <a:ahLst/>
              <a:cxnLst/>
              <a:rect l="l" t="t" r="r" b="b"/>
              <a:pathLst>
                <a:path w="397787" h="261166">
                  <a:moveTo>
                    <a:pt x="125368" y="0"/>
                  </a:moveTo>
                  <a:lnTo>
                    <a:pt x="272419" y="0"/>
                  </a:lnTo>
                  <a:cubicBezTo>
                    <a:pt x="305669" y="0"/>
                    <a:pt x="337557" y="13208"/>
                    <a:pt x="361068" y="36719"/>
                  </a:cubicBezTo>
                  <a:cubicBezTo>
                    <a:pt x="384579" y="60230"/>
                    <a:pt x="397787" y="92118"/>
                    <a:pt x="397787" y="125368"/>
                  </a:cubicBezTo>
                  <a:lnTo>
                    <a:pt x="397787" y="135798"/>
                  </a:lnTo>
                  <a:cubicBezTo>
                    <a:pt x="397787" y="205037"/>
                    <a:pt x="341658" y="261166"/>
                    <a:pt x="272419" y="261166"/>
                  </a:cubicBezTo>
                  <a:lnTo>
                    <a:pt x="125368" y="261166"/>
                  </a:lnTo>
                  <a:cubicBezTo>
                    <a:pt x="56129" y="261166"/>
                    <a:pt x="0" y="205037"/>
                    <a:pt x="0" y="135798"/>
                  </a:cubicBezTo>
                  <a:lnTo>
                    <a:pt x="0" y="125368"/>
                  </a:lnTo>
                  <a:cubicBezTo>
                    <a:pt x="0" y="56129"/>
                    <a:pt x="56129" y="0"/>
                    <a:pt x="125368" y="0"/>
                  </a:cubicBezTo>
                  <a:close/>
                </a:path>
              </a:pathLst>
            </a:custGeom>
            <a:solidFill>
              <a:srgbClr val="FEF0D6"/>
            </a:solidFill>
            <a:ln w="57150" cap="rnd">
              <a:solidFill>
                <a:srgbClr val="FA6352"/>
              </a:solidFill>
              <a:prstDash val="solid"/>
              <a:rou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397787" cy="299266"/>
            </a:xfrm>
            <a:prstGeom prst="rect">
              <a:avLst/>
            </a:prstGeom>
          </p:spPr>
          <p:txBody>
            <a:bodyPr lIns="43618" tIns="43618" rIns="43618" bIns="43618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2488514" y="3267689"/>
            <a:ext cx="1296825" cy="851427"/>
            <a:chOff x="0" y="0"/>
            <a:chExt cx="397787" cy="261166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97787" cy="261166"/>
            </a:xfrm>
            <a:custGeom>
              <a:avLst/>
              <a:gdLst/>
              <a:ahLst/>
              <a:cxnLst/>
              <a:rect l="l" t="t" r="r" b="b"/>
              <a:pathLst>
                <a:path w="397787" h="261166">
                  <a:moveTo>
                    <a:pt x="125368" y="0"/>
                  </a:moveTo>
                  <a:lnTo>
                    <a:pt x="272419" y="0"/>
                  </a:lnTo>
                  <a:cubicBezTo>
                    <a:pt x="305669" y="0"/>
                    <a:pt x="337557" y="13208"/>
                    <a:pt x="361068" y="36719"/>
                  </a:cubicBezTo>
                  <a:cubicBezTo>
                    <a:pt x="384579" y="60230"/>
                    <a:pt x="397787" y="92118"/>
                    <a:pt x="397787" y="125368"/>
                  </a:cubicBezTo>
                  <a:lnTo>
                    <a:pt x="397787" y="135798"/>
                  </a:lnTo>
                  <a:cubicBezTo>
                    <a:pt x="397787" y="205037"/>
                    <a:pt x="341658" y="261166"/>
                    <a:pt x="272419" y="261166"/>
                  </a:cubicBezTo>
                  <a:lnTo>
                    <a:pt x="125368" y="261166"/>
                  </a:lnTo>
                  <a:cubicBezTo>
                    <a:pt x="56129" y="261166"/>
                    <a:pt x="0" y="205037"/>
                    <a:pt x="0" y="135798"/>
                  </a:cubicBezTo>
                  <a:lnTo>
                    <a:pt x="0" y="125368"/>
                  </a:lnTo>
                  <a:cubicBezTo>
                    <a:pt x="0" y="56129"/>
                    <a:pt x="56129" y="0"/>
                    <a:pt x="125368" y="0"/>
                  </a:cubicBezTo>
                  <a:close/>
                </a:path>
              </a:pathLst>
            </a:custGeom>
            <a:solidFill>
              <a:srgbClr val="FEF0D6"/>
            </a:solidFill>
            <a:ln w="57150" cap="rnd">
              <a:solidFill>
                <a:srgbClr val="FA635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97787" cy="299266"/>
            </a:xfrm>
            <a:prstGeom prst="rect">
              <a:avLst/>
            </a:prstGeom>
          </p:spPr>
          <p:txBody>
            <a:bodyPr lIns="43618" tIns="43618" rIns="43618" bIns="43618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8647712" y="5099510"/>
            <a:ext cx="1296825" cy="903823"/>
            <a:chOff x="0" y="0"/>
            <a:chExt cx="397787" cy="27723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97787" cy="277238"/>
            </a:xfrm>
            <a:custGeom>
              <a:avLst/>
              <a:gdLst/>
              <a:ahLst/>
              <a:cxnLst/>
              <a:rect l="l" t="t" r="r" b="b"/>
              <a:pathLst>
                <a:path w="397787" h="277238">
                  <a:moveTo>
                    <a:pt x="125368" y="0"/>
                  </a:moveTo>
                  <a:lnTo>
                    <a:pt x="272419" y="0"/>
                  </a:lnTo>
                  <a:cubicBezTo>
                    <a:pt x="305669" y="0"/>
                    <a:pt x="337557" y="13208"/>
                    <a:pt x="361068" y="36719"/>
                  </a:cubicBezTo>
                  <a:cubicBezTo>
                    <a:pt x="384579" y="60230"/>
                    <a:pt x="397787" y="92118"/>
                    <a:pt x="397787" y="125368"/>
                  </a:cubicBezTo>
                  <a:lnTo>
                    <a:pt x="397787" y="151870"/>
                  </a:lnTo>
                  <a:cubicBezTo>
                    <a:pt x="397787" y="221109"/>
                    <a:pt x="341658" y="277238"/>
                    <a:pt x="272419" y="277238"/>
                  </a:cubicBezTo>
                  <a:lnTo>
                    <a:pt x="125368" y="277238"/>
                  </a:lnTo>
                  <a:cubicBezTo>
                    <a:pt x="56129" y="277238"/>
                    <a:pt x="0" y="221109"/>
                    <a:pt x="0" y="151870"/>
                  </a:cubicBezTo>
                  <a:lnTo>
                    <a:pt x="0" y="125368"/>
                  </a:lnTo>
                  <a:cubicBezTo>
                    <a:pt x="0" y="56129"/>
                    <a:pt x="56129" y="0"/>
                    <a:pt x="125368" y="0"/>
                  </a:cubicBezTo>
                  <a:close/>
                </a:path>
              </a:pathLst>
            </a:custGeom>
            <a:solidFill>
              <a:srgbClr val="FEF0D6"/>
            </a:solidFill>
            <a:ln w="57150" cap="rnd">
              <a:solidFill>
                <a:srgbClr val="FA635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397787" cy="315338"/>
            </a:xfrm>
            <a:prstGeom prst="rect">
              <a:avLst/>
            </a:prstGeom>
          </p:spPr>
          <p:txBody>
            <a:bodyPr lIns="43618" tIns="43618" rIns="43618" bIns="43618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>
            <a:off x="2049000" y="235047"/>
            <a:ext cx="1500558" cy="2152321"/>
          </a:xfrm>
          <a:custGeom>
            <a:avLst/>
            <a:gdLst/>
            <a:ahLst/>
            <a:cxnLst/>
            <a:rect l="l" t="t" r="r" b="b"/>
            <a:pathLst>
              <a:path w="1500558" h="2152321">
                <a:moveTo>
                  <a:pt x="0" y="0"/>
                </a:moveTo>
                <a:lnTo>
                  <a:pt x="1500557" y="0"/>
                </a:lnTo>
                <a:lnTo>
                  <a:pt x="1500557" y="2152321"/>
                </a:lnTo>
                <a:lnTo>
                  <a:pt x="0" y="215232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3535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6" name="Group 26"/>
          <p:cNvGrpSpPr/>
          <p:nvPr/>
        </p:nvGrpSpPr>
        <p:grpSpPr>
          <a:xfrm>
            <a:off x="1860159" y="6365852"/>
            <a:ext cx="3154811" cy="1703629"/>
            <a:chOff x="0" y="0"/>
            <a:chExt cx="899110" cy="485528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99110" cy="485528"/>
            </a:xfrm>
            <a:custGeom>
              <a:avLst/>
              <a:gdLst/>
              <a:ahLst/>
              <a:cxnLst/>
              <a:rect l="l" t="t" r="r" b="b"/>
              <a:pathLst>
                <a:path w="899110" h="485528">
                  <a:moveTo>
                    <a:pt x="125154" y="0"/>
                  </a:moveTo>
                  <a:lnTo>
                    <a:pt x="773956" y="0"/>
                  </a:lnTo>
                  <a:cubicBezTo>
                    <a:pt x="843077" y="0"/>
                    <a:pt x="899110" y="56033"/>
                    <a:pt x="899110" y="125154"/>
                  </a:cubicBezTo>
                  <a:lnTo>
                    <a:pt x="899110" y="360374"/>
                  </a:lnTo>
                  <a:cubicBezTo>
                    <a:pt x="899110" y="393567"/>
                    <a:pt x="885924" y="425400"/>
                    <a:pt x="862453" y="448871"/>
                  </a:cubicBezTo>
                  <a:cubicBezTo>
                    <a:pt x="838982" y="472342"/>
                    <a:pt x="807149" y="485528"/>
                    <a:pt x="773956" y="485528"/>
                  </a:cubicBezTo>
                  <a:lnTo>
                    <a:pt x="125154" y="485528"/>
                  </a:lnTo>
                  <a:cubicBezTo>
                    <a:pt x="56033" y="485528"/>
                    <a:pt x="0" y="429495"/>
                    <a:pt x="0" y="360374"/>
                  </a:cubicBezTo>
                  <a:lnTo>
                    <a:pt x="0" y="125154"/>
                  </a:lnTo>
                  <a:cubicBezTo>
                    <a:pt x="0" y="56033"/>
                    <a:pt x="56033" y="0"/>
                    <a:pt x="125154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899110" cy="5236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8873511" y="8302999"/>
            <a:ext cx="3154811" cy="1703629"/>
            <a:chOff x="0" y="0"/>
            <a:chExt cx="899110" cy="485528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899110" cy="485528"/>
            </a:xfrm>
            <a:custGeom>
              <a:avLst/>
              <a:gdLst/>
              <a:ahLst/>
              <a:cxnLst/>
              <a:rect l="l" t="t" r="r" b="b"/>
              <a:pathLst>
                <a:path w="899110" h="485528">
                  <a:moveTo>
                    <a:pt x="125154" y="0"/>
                  </a:moveTo>
                  <a:lnTo>
                    <a:pt x="773956" y="0"/>
                  </a:lnTo>
                  <a:cubicBezTo>
                    <a:pt x="843077" y="0"/>
                    <a:pt x="899110" y="56033"/>
                    <a:pt x="899110" y="125154"/>
                  </a:cubicBezTo>
                  <a:lnTo>
                    <a:pt x="899110" y="360374"/>
                  </a:lnTo>
                  <a:cubicBezTo>
                    <a:pt x="899110" y="393567"/>
                    <a:pt x="885924" y="425400"/>
                    <a:pt x="862453" y="448871"/>
                  </a:cubicBezTo>
                  <a:cubicBezTo>
                    <a:pt x="838982" y="472342"/>
                    <a:pt x="807149" y="485528"/>
                    <a:pt x="773956" y="485528"/>
                  </a:cubicBezTo>
                  <a:lnTo>
                    <a:pt x="125154" y="485528"/>
                  </a:lnTo>
                  <a:cubicBezTo>
                    <a:pt x="56033" y="485528"/>
                    <a:pt x="0" y="429495"/>
                    <a:pt x="0" y="360374"/>
                  </a:cubicBezTo>
                  <a:lnTo>
                    <a:pt x="0" y="125154"/>
                  </a:lnTo>
                  <a:cubicBezTo>
                    <a:pt x="0" y="56033"/>
                    <a:pt x="56033" y="0"/>
                    <a:pt x="125154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0" y="-38100"/>
              <a:ext cx="899110" cy="5236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5172316" y="6365852"/>
            <a:ext cx="3336014" cy="1739392"/>
            <a:chOff x="0" y="0"/>
            <a:chExt cx="950753" cy="495721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950753" cy="495721"/>
            </a:xfrm>
            <a:custGeom>
              <a:avLst/>
              <a:gdLst/>
              <a:ahLst/>
              <a:cxnLst/>
              <a:rect l="l" t="t" r="r" b="b"/>
              <a:pathLst>
                <a:path w="950753" h="495721">
                  <a:moveTo>
                    <a:pt x="118356" y="0"/>
                  </a:moveTo>
                  <a:lnTo>
                    <a:pt x="832396" y="0"/>
                  </a:lnTo>
                  <a:cubicBezTo>
                    <a:pt x="863786" y="0"/>
                    <a:pt x="893891" y="12470"/>
                    <a:pt x="916087" y="34666"/>
                  </a:cubicBezTo>
                  <a:cubicBezTo>
                    <a:pt x="938283" y="56862"/>
                    <a:pt x="950753" y="86966"/>
                    <a:pt x="950753" y="118356"/>
                  </a:cubicBezTo>
                  <a:lnTo>
                    <a:pt x="950753" y="377365"/>
                  </a:lnTo>
                  <a:cubicBezTo>
                    <a:pt x="950753" y="408755"/>
                    <a:pt x="938283" y="438859"/>
                    <a:pt x="916087" y="461055"/>
                  </a:cubicBezTo>
                  <a:cubicBezTo>
                    <a:pt x="893891" y="483251"/>
                    <a:pt x="863786" y="495721"/>
                    <a:pt x="832396" y="495721"/>
                  </a:cubicBezTo>
                  <a:lnTo>
                    <a:pt x="118356" y="495721"/>
                  </a:lnTo>
                  <a:cubicBezTo>
                    <a:pt x="86966" y="495721"/>
                    <a:pt x="56862" y="483251"/>
                    <a:pt x="34666" y="461055"/>
                  </a:cubicBezTo>
                  <a:cubicBezTo>
                    <a:pt x="12470" y="438859"/>
                    <a:pt x="0" y="408755"/>
                    <a:pt x="0" y="377365"/>
                  </a:cubicBezTo>
                  <a:lnTo>
                    <a:pt x="0" y="118356"/>
                  </a:lnTo>
                  <a:cubicBezTo>
                    <a:pt x="0" y="86966"/>
                    <a:pt x="12470" y="56862"/>
                    <a:pt x="34666" y="34666"/>
                  </a:cubicBezTo>
                  <a:cubicBezTo>
                    <a:pt x="56862" y="12470"/>
                    <a:pt x="86966" y="0"/>
                    <a:pt x="118356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TextBox 34"/>
            <p:cNvSpPr txBox="1"/>
            <p:nvPr/>
          </p:nvSpPr>
          <p:spPr>
            <a:xfrm>
              <a:off x="0" y="-38100"/>
              <a:ext cx="950753" cy="5338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5" name="TextBox 35"/>
          <p:cNvSpPr txBox="1"/>
          <p:nvPr/>
        </p:nvSpPr>
        <p:spPr>
          <a:xfrm>
            <a:off x="5014969" y="6689832"/>
            <a:ext cx="3650708" cy="1379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75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adjective</a:t>
            </a:r>
          </a:p>
        </p:txBody>
      </p:sp>
      <p:grpSp>
        <p:nvGrpSpPr>
          <p:cNvPr id="36" name="Group 36"/>
          <p:cNvGrpSpPr/>
          <p:nvPr/>
        </p:nvGrpSpPr>
        <p:grpSpPr>
          <a:xfrm>
            <a:off x="8873511" y="6365852"/>
            <a:ext cx="3658271" cy="1739392"/>
            <a:chOff x="0" y="0"/>
            <a:chExt cx="1042595" cy="495721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1042595" cy="495721"/>
            </a:xfrm>
            <a:custGeom>
              <a:avLst/>
              <a:gdLst/>
              <a:ahLst/>
              <a:cxnLst/>
              <a:rect l="l" t="t" r="r" b="b"/>
              <a:pathLst>
                <a:path w="1042595" h="495721">
                  <a:moveTo>
                    <a:pt x="107930" y="0"/>
                  </a:moveTo>
                  <a:lnTo>
                    <a:pt x="934665" y="0"/>
                  </a:lnTo>
                  <a:cubicBezTo>
                    <a:pt x="994273" y="0"/>
                    <a:pt x="1042595" y="48322"/>
                    <a:pt x="1042595" y="107930"/>
                  </a:cubicBezTo>
                  <a:lnTo>
                    <a:pt x="1042595" y="387791"/>
                  </a:lnTo>
                  <a:cubicBezTo>
                    <a:pt x="1042595" y="416415"/>
                    <a:pt x="1031224" y="443868"/>
                    <a:pt x="1010983" y="464109"/>
                  </a:cubicBezTo>
                  <a:cubicBezTo>
                    <a:pt x="990742" y="484350"/>
                    <a:pt x="963289" y="495721"/>
                    <a:pt x="934665" y="495721"/>
                  </a:cubicBezTo>
                  <a:lnTo>
                    <a:pt x="107930" y="495721"/>
                  </a:lnTo>
                  <a:cubicBezTo>
                    <a:pt x="48322" y="495721"/>
                    <a:pt x="0" y="447399"/>
                    <a:pt x="0" y="387791"/>
                  </a:cubicBezTo>
                  <a:lnTo>
                    <a:pt x="0" y="107930"/>
                  </a:lnTo>
                  <a:cubicBezTo>
                    <a:pt x="0" y="48322"/>
                    <a:pt x="48322" y="0"/>
                    <a:pt x="107930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0" y="-38100"/>
              <a:ext cx="1042595" cy="5338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8582417" y="6677641"/>
            <a:ext cx="4244977" cy="13235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24"/>
              </a:lnSpc>
            </a:pPr>
            <a:r>
              <a:rPr lang="en-US" sz="4809">
                <a:solidFill>
                  <a:srgbClr val="FEF0D6"/>
                </a:solidFill>
                <a:latin typeface="Quicksand Bold"/>
              </a:rPr>
              <a:t>determiner</a:t>
            </a:r>
          </a:p>
        </p:txBody>
      </p:sp>
      <p:grpSp>
        <p:nvGrpSpPr>
          <p:cNvPr id="40" name="Group 40"/>
          <p:cNvGrpSpPr/>
          <p:nvPr/>
        </p:nvGrpSpPr>
        <p:grpSpPr>
          <a:xfrm>
            <a:off x="12901481" y="6365852"/>
            <a:ext cx="4049584" cy="1739392"/>
            <a:chOff x="0" y="0"/>
            <a:chExt cx="1154117" cy="495721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1154117" cy="495721"/>
            </a:xfrm>
            <a:custGeom>
              <a:avLst/>
              <a:gdLst/>
              <a:ahLst/>
              <a:cxnLst/>
              <a:rect l="l" t="t" r="r" b="b"/>
              <a:pathLst>
                <a:path w="1154117" h="495721">
                  <a:moveTo>
                    <a:pt x="97501" y="0"/>
                  </a:moveTo>
                  <a:lnTo>
                    <a:pt x="1056617" y="0"/>
                  </a:lnTo>
                  <a:cubicBezTo>
                    <a:pt x="1082475" y="0"/>
                    <a:pt x="1107275" y="10272"/>
                    <a:pt x="1125560" y="28557"/>
                  </a:cubicBezTo>
                  <a:cubicBezTo>
                    <a:pt x="1143845" y="46842"/>
                    <a:pt x="1154117" y="71642"/>
                    <a:pt x="1154117" y="97501"/>
                  </a:cubicBezTo>
                  <a:lnTo>
                    <a:pt x="1154117" y="398220"/>
                  </a:lnTo>
                  <a:cubicBezTo>
                    <a:pt x="1154117" y="424079"/>
                    <a:pt x="1143845" y="448878"/>
                    <a:pt x="1125560" y="467163"/>
                  </a:cubicBezTo>
                  <a:cubicBezTo>
                    <a:pt x="1107275" y="485448"/>
                    <a:pt x="1082475" y="495721"/>
                    <a:pt x="1056617" y="495721"/>
                  </a:cubicBezTo>
                  <a:lnTo>
                    <a:pt x="97501" y="495721"/>
                  </a:lnTo>
                  <a:cubicBezTo>
                    <a:pt x="71642" y="495721"/>
                    <a:pt x="46842" y="485448"/>
                    <a:pt x="28557" y="467163"/>
                  </a:cubicBezTo>
                  <a:cubicBezTo>
                    <a:pt x="10272" y="448878"/>
                    <a:pt x="0" y="424079"/>
                    <a:pt x="0" y="398220"/>
                  </a:cubicBezTo>
                  <a:lnTo>
                    <a:pt x="0" y="97501"/>
                  </a:lnTo>
                  <a:cubicBezTo>
                    <a:pt x="0" y="71642"/>
                    <a:pt x="10272" y="46842"/>
                    <a:pt x="28557" y="28557"/>
                  </a:cubicBezTo>
                  <a:cubicBezTo>
                    <a:pt x="46842" y="10272"/>
                    <a:pt x="71642" y="0"/>
                    <a:pt x="97501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TextBox 42"/>
            <p:cNvSpPr txBox="1"/>
            <p:nvPr/>
          </p:nvSpPr>
          <p:spPr>
            <a:xfrm>
              <a:off x="0" y="-38100"/>
              <a:ext cx="1154117" cy="5338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3" name="Group 43"/>
          <p:cNvGrpSpPr/>
          <p:nvPr/>
        </p:nvGrpSpPr>
        <p:grpSpPr>
          <a:xfrm>
            <a:off x="5172316" y="8302999"/>
            <a:ext cx="3154811" cy="1703629"/>
            <a:chOff x="0" y="0"/>
            <a:chExt cx="899110" cy="485528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899110" cy="485528"/>
            </a:xfrm>
            <a:custGeom>
              <a:avLst/>
              <a:gdLst/>
              <a:ahLst/>
              <a:cxnLst/>
              <a:rect l="l" t="t" r="r" b="b"/>
              <a:pathLst>
                <a:path w="899110" h="485528">
                  <a:moveTo>
                    <a:pt x="125154" y="0"/>
                  </a:moveTo>
                  <a:lnTo>
                    <a:pt x="773956" y="0"/>
                  </a:lnTo>
                  <a:cubicBezTo>
                    <a:pt x="843077" y="0"/>
                    <a:pt x="899110" y="56033"/>
                    <a:pt x="899110" y="125154"/>
                  </a:cubicBezTo>
                  <a:lnTo>
                    <a:pt x="899110" y="360374"/>
                  </a:lnTo>
                  <a:cubicBezTo>
                    <a:pt x="899110" y="393567"/>
                    <a:pt x="885924" y="425400"/>
                    <a:pt x="862453" y="448871"/>
                  </a:cubicBezTo>
                  <a:cubicBezTo>
                    <a:pt x="838982" y="472342"/>
                    <a:pt x="807149" y="485528"/>
                    <a:pt x="773956" y="485528"/>
                  </a:cubicBezTo>
                  <a:lnTo>
                    <a:pt x="125154" y="485528"/>
                  </a:lnTo>
                  <a:cubicBezTo>
                    <a:pt x="56033" y="485528"/>
                    <a:pt x="0" y="429495"/>
                    <a:pt x="0" y="360374"/>
                  </a:cubicBezTo>
                  <a:lnTo>
                    <a:pt x="0" y="125154"/>
                  </a:lnTo>
                  <a:cubicBezTo>
                    <a:pt x="0" y="56033"/>
                    <a:pt x="56033" y="0"/>
                    <a:pt x="125154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TextBox 45"/>
            <p:cNvSpPr txBox="1"/>
            <p:nvPr/>
          </p:nvSpPr>
          <p:spPr>
            <a:xfrm>
              <a:off x="0" y="-38100"/>
              <a:ext cx="899110" cy="5236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6" name="Freeform 46"/>
          <p:cNvSpPr/>
          <p:nvPr/>
        </p:nvSpPr>
        <p:spPr>
          <a:xfrm>
            <a:off x="2904948" y="6499202"/>
            <a:ext cx="881754" cy="881754"/>
          </a:xfrm>
          <a:custGeom>
            <a:avLst/>
            <a:gdLst/>
            <a:ahLst/>
            <a:cxnLst/>
            <a:rect l="l" t="t" r="r" b="b"/>
            <a:pathLst>
              <a:path w="881754" h="881754">
                <a:moveTo>
                  <a:pt x="0" y="0"/>
                </a:moveTo>
                <a:lnTo>
                  <a:pt x="881754" y="0"/>
                </a:lnTo>
                <a:lnTo>
                  <a:pt x="881754" y="881754"/>
                </a:lnTo>
                <a:lnTo>
                  <a:pt x="0" y="88175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7" name="Freeform 47"/>
          <p:cNvSpPr/>
          <p:nvPr/>
        </p:nvSpPr>
        <p:spPr>
          <a:xfrm>
            <a:off x="6399447" y="6499202"/>
            <a:ext cx="881754" cy="881754"/>
          </a:xfrm>
          <a:custGeom>
            <a:avLst/>
            <a:gdLst/>
            <a:ahLst/>
            <a:cxnLst/>
            <a:rect l="l" t="t" r="r" b="b"/>
            <a:pathLst>
              <a:path w="881754" h="881754">
                <a:moveTo>
                  <a:pt x="0" y="0"/>
                </a:moveTo>
                <a:lnTo>
                  <a:pt x="881753" y="0"/>
                </a:lnTo>
                <a:lnTo>
                  <a:pt x="881753" y="881754"/>
                </a:lnTo>
                <a:lnTo>
                  <a:pt x="0" y="8817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8" name="Freeform 48"/>
          <p:cNvSpPr/>
          <p:nvPr/>
        </p:nvSpPr>
        <p:spPr>
          <a:xfrm>
            <a:off x="10234150" y="6499202"/>
            <a:ext cx="881754" cy="881754"/>
          </a:xfrm>
          <a:custGeom>
            <a:avLst/>
            <a:gdLst/>
            <a:ahLst/>
            <a:cxnLst/>
            <a:rect l="l" t="t" r="r" b="b"/>
            <a:pathLst>
              <a:path w="881754" h="881754">
                <a:moveTo>
                  <a:pt x="0" y="0"/>
                </a:moveTo>
                <a:lnTo>
                  <a:pt x="881754" y="0"/>
                </a:lnTo>
                <a:lnTo>
                  <a:pt x="881754" y="881754"/>
                </a:lnTo>
                <a:lnTo>
                  <a:pt x="0" y="8817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9" name="Freeform 49"/>
          <p:cNvSpPr/>
          <p:nvPr/>
        </p:nvSpPr>
        <p:spPr>
          <a:xfrm>
            <a:off x="14399019" y="6465405"/>
            <a:ext cx="949348" cy="949348"/>
          </a:xfrm>
          <a:custGeom>
            <a:avLst/>
            <a:gdLst/>
            <a:ahLst/>
            <a:cxnLst/>
            <a:rect l="l" t="t" r="r" b="b"/>
            <a:pathLst>
              <a:path w="949348" h="949348">
                <a:moveTo>
                  <a:pt x="0" y="0"/>
                </a:moveTo>
                <a:lnTo>
                  <a:pt x="949348" y="0"/>
                </a:lnTo>
                <a:lnTo>
                  <a:pt x="949348" y="949348"/>
                </a:lnTo>
                <a:lnTo>
                  <a:pt x="0" y="94934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0" name="Freeform 50"/>
          <p:cNvSpPr/>
          <p:nvPr/>
        </p:nvSpPr>
        <p:spPr>
          <a:xfrm>
            <a:off x="6324087" y="8466077"/>
            <a:ext cx="843931" cy="843931"/>
          </a:xfrm>
          <a:custGeom>
            <a:avLst/>
            <a:gdLst/>
            <a:ahLst/>
            <a:cxnLst/>
            <a:rect l="l" t="t" r="r" b="b"/>
            <a:pathLst>
              <a:path w="843931" h="843931">
                <a:moveTo>
                  <a:pt x="0" y="0"/>
                </a:moveTo>
                <a:lnTo>
                  <a:pt x="843931" y="0"/>
                </a:lnTo>
                <a:lnTo>
                  <a:pt x="843931" y="843931"/>
                </a:lnTo>
                <a:lnTo>
                  <a:pt x="0" y="84393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1" name="Freeform 51"/>
          <p:cNvSpPr/>
          <p:nvPr/>
        </p:nvSpPr>
        <p:spPr>
          <a:xfrm>
            <a:off x="9968989" y="8447027"/>
            <a:ext cx="903893" cy="903893"/>
          </a:xfrm>
          <a:custGeom>
            <a:avLst/>
            <a:gdLst/>
            <a:ahLst/>
            <a:cxnLst/>
            <a:rect l="l" t="t" r="r" b="b"/>
            <a:pathLst>
              <a:path w="903893" h="903893">
                <a:moveTo>
                  <a:pt x="0" y="0"/>
                </a:moveTo>
                <a:lnTo>
                  <a:pt x="903893" y="0"/>
                </a:lnTo>
                <a:lnTo>
                  <a:pt x="903893" y="903893"/>
                </a:lnTo>
                <a:lnTo>
                  <a:pt x="0" y="9038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2" name="TextBox 52"/>
          <p:cNvSpPr txBox="1"/>
          <p:nvPr/>
        </p:nvSpPr>
        <p:spPr>
          <a:xfrm>
            <a:off x="3300476" y="340379"/>
            <a:ext cx="13706588" cy="19086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32"/>
              </a:lnSpc>
            </a:pPr>
            <a:r>
              <a:rPr lang="en-US" sz="6277" dirty="0">
                <a:solidFill>
                  <a:srgbClr val="FEF0D6"/>
                </a:solidFill>
                <a:latin typeface="Genty Sans"/>
              </a:rPr>
              <a:t>MATCH THE LETTER TO EACH BOX TO SHOW THE WORD CLASS.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9558096" y="8516638"/>
            <a:ext cx="1785640" cy="14282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85"/>
              </a:lnSpc>
            </a:pPr>
            <a:r>
              <a:rPr lang="en-US" sz="5234">
                <a:solidFill>
                  <a:srgbClr val="FEF0D6"/>
                </a:solidFill>
                <a:latin typeface="Quicksand Bold"/>
              </a:rPr>
              <a:t>noun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657953" y="6689832"/>
            <a:ext cx="5509094" cy="1379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75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adverb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13189344" y="6689832"/>
            <a:ext cx="3506494" cy="1379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75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preposition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5692300" y="8567910"/>
            <a:ext cx="2114843" cy="1438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975"/>
              </a:lnSpc>
            </a:pPr>
            <a:r>
              <a:rPr lang="en-US" sz="5190">
                <a:solidFill>
                  <a:srgbClr val="FEF0D6"/>
                </a:solidFill>
                <a:latin typeface="Quicksand Bold"/>
              </a:rPr>
              <a:t>verb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57953" y="220060"/>
            <a:ext cx="16972094" cy="2195883"/>
            <a:chOff x="0" y="0"/>
            <a:chExt cx="3295303" cy="4263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295304" cy="426353"/>
            </a:xfrm>
            <a:custGeom>
              <a:avLst/>
              <a:gdLst/>
              <a:ahLst/>
              <a:cxnLst/>
              <a:rect l="l" t="t" r="r" b="b"/>
              <a:pathLst>
                <a:path w="3295304" h="426353">
                  <a:moveTo>
                    <a:pt x="23264" y="0"/>
                  </a:moveTo>
                  <a:lnTo>
                    <a:pt x="3272039" y="0"/>
                  </a:lnTo>
                  <a:cubicBezTo>
                    <a:pt x="3278210" y="0"/>
                    <a:pt x="3284127" y="2451"/>
                    <a:pt x="3288490" y="6814"/>
                  </a:cubicBezTo>
                  <a:cubicBezTo>
                    <a:pt x="3292852" y="11177"/>
                    <a:pt x="3295304" y="17094"/>
                    <a:pt x="3295304" y="23264"/>
                  </a:cubicBezTo>
                  <a:lnTo>
                    <a:pt x="3295304" y="403089"/>
                  </a:lnTo>
                  <a:cubicBezTo>
                    <a:pt x="3295304" y="409259"/>
                    <a:pt x="3292852" y="415176"/>
                    <a:pt x="3288490" y="419539"/>
                  </a:cubicBezTo>
                  <a:cubicBezTo>
                    <a:pt x="3284127" y="423902"/>
                    <a:pt x="3278210" y="426353"/>
                    <a:pt x="3272039" y="426353"/>
                  </a:cubicBezTo>
                  <a:lnTo>
                    <a:pt x="23264" y="426353"/>
                  </a:lnTo>
                  <a:cubicBezTo>
                    <a:pt x="10416" y="426353"/>
                    <a:pt x="0" y="415937"/>
                    <a:pt x="0" y="403089"/>
                  </a:cubicBezTo>
                  <a:lnTo>
                    <a:pt x="0" y="23264"/>
                  </a:lnTo>
                  <a:cubicBezTo>
                    <a:pt x="0" y="17094"/>
                    <a:pt x="2451" y="11177"/>
                    <a:pt x="6814" y="6814"/>
                  </a:cubicBezTo>
                  <a:cubicBezTo>
                    <a:pt x="11177" y="2451"/>
                    <a:pt x="17094" y="0"/>
                    <a:pt x="23264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295303" cy="464453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57953" y="220060"/>
            <a:ext cx="1927203" cy="2158781"/>
          </a:xfrm>
          <a:custGeom>
            <a:avLst/>
            <a:gdLst/>
            <a:ahLst/>
            <a:cxnLst/>
            <a:rect l="l" t="t" r="r" b="b"/>
            <a:pathLst>
              <a:path w="1927203" h="2158781">
                <a:moveTo>
                  <a:pt x="0" y="0"/>
                </a:moveTo>
                <a:lnTo>
                  <a:pt x="1927203" y="0"/>
                </a:lnTo>
                <a:lnTo>
                  <a:pt x="1927203" y="2158781"/>
                </a:lnTo>
                <a:lnTo>
                  <a:pt x="0" y="21587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2143162" y="3423419"/>
            <a:ext cx="1353736" cy="972058"/>
            <a:chOff x="0" y="0"/>
            <a:chExt cx="397787" cy="2856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97787" cy="285633"/>
            </a:xfrm>
            <a:custGeom>
              <a:avLst/>
              <a:gdLst/>
              <a:ahLst/>
              <a:cxnLst/>
              <a:rect l="l" t="t" r="r" b="b"/>
              <a:pathLst>
                <a:path w="397787" h="285633">
                  <a:moveTo>
                    <a:pt x="120098" y="0"/>
                  </a:moveTo>
                  <a:lnTo>
                    <a:pt x="277690" y="0"/>
                  </a:lnTo>
                  <a:cubicBezTo>
                    <a:pt x="309542" y="0"/>
                    <a:pt x="340089" y="12653"/>
                    <a:pt x="362612" y="35176"/>
                  </a:cubicBezTo>
                  <a:cubicBezTo>
                    <a:pt x="385134" y="57698"/>
                    <a:pt x="397787" y="88246"/>
                    <a:pt x="397787" y="120098"/>
                  </a:cubicBezTo>
                  <a:lnTo>
                    <a:pt x="397787" y="165536"/>
                  </a:lnTo>
                  <a:cubicBezTo>
                    <a:pt x="397787" y="197388"/>
                    <a:pt x="385134" y="227935"/>
                    <a:pt x="362612" y="250458"/>
                  </a:cubicBezTo>
                  <a:cubicBezTo>
                    <a:pt x="340089" y="272980"/>
                    <a:pt x="309542" y="285633"/>
                    <a:pt x="277690" y="285633"/>
                  </a:cubicBezTo>
                  <a:lnTo>
                    <a:pt x="120098" y="285633"/>
                  </a:lnTo>
                  <a:cubicBezTo>
                    <a:pt x="88246" y="285633"/>
                    <a:pt x="57698" y="272980"/>
                    <a:pt x="35176" y="250458"/>
                  </a:cubicBezTo>
                  <a:cubicBezTo>
                    <a:pt x="12653" y="227935"/>
                    <a:pt x="0" y="197388"/>
                    <a:pt x="0" y="165536"/>
                  </a:cubicBezTo>
                  <a:lnTo>
                    <a:pt x="0" y="120098"/>
                  </a:lnTo>
                  <a:cubicBezTo>
                    <a:pt x="0" y="88246"/>
                    <a:pt x="12653" y="57698"/>
                    <a:pt x="35176" y="35176"/>
                  </a:cubicBezTo>
                  <a:cubicBezTo>
                    <a:pt x="57698" y="12653"/>
                    <a:pt x="88246" y="0"/>
                    <a:pt x="120098" y="0"/>
                  </a:cubicBezTo>
                  <a:close/>
                </a:path>
              </a:pathLst>
            </a:custGeom>
            <a:solidFill>
              <a:srgbClr val="FEF0D6"/>
            </a:solidFill>
            <a:ln w="57150" cap="rnd">
              <a:solidFill>
                <a:srgbClr val="FA635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97787" cy="323733"/>
            </a:xfrm>
            <a:prstGeom prst="rect">
              <a:avLst/>
            </a:prstGeom>
          </p:spPr>
          <p:txBody>
            <a:bodyPr lIns="45532" tIns="45532" rIns="45532" bIns="45532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208691" y="1729554"/>
            <a:ext cx="15362931" cy="3413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451"/>
              </a:lnSpc>
            </a:pPr>
            <a:r>
              <a:rPr lang="en-US" sz="5780" u="sng">
                <a:solidFill>
                  <a:srgbClr val="FEF0D6"/>
                </a:solidFill>
                <a:latin typeface="Quicksand Bold"/>
              </a:rPr>
              <a:t>The</a:t>
            </a:r>
            <a:r>
              <a:rPr lang="en-US" sz="5780">
                <a:solidFill>
                  <a:srgbClr val="FEF0D6"/>
                </a:solidFill>
                <a:latin typeface="Quicksand Bold"/>
              </a:rPr>
              <a:t> </a:t>
            </a:r>
            <a:r>
              <a:rPr lang="en-US" sz="5780" u="sng">
                <a:solidFill>
                  <a:srgbClr val="FEF0D6"/>
                </a:solidFill>
                <a:latin typeface="Quicksand Bold"/>
              </a:rPr>
              <a:t>curious</a:t>
            </a:r>
            <a:r>
              <a:rPr lang="en-US" sz="5780">
                <a:solidFill>
                  <a:srgbClr val="FEF0D6"/>
                </a:solidFill>
                <a:latin typeface="Quicksand Bold"/>
              </a:rPr>
              <a:t> cat </a:t>
            </a:r>
            <a:r>
              <a:rPr lang="en-US" sz="5780" u="sng">
                <a:solidFill>
                  <a:srgbClr val="FEF0D6"/>
                </a:solidFill>
                <a:latin typeface="Quicksand Bold"/>
              </a:rPr>
              <a:t>stealthily</a:t>
            </a:r>
            <a:r>
              <a:rPr lang="en-US" sz="5780">
                <a:solidFill>
                  <a:srgbClr val="FEF0D6"/>
                </a:solidFill>
                <a:latin typeface="Quicksand Bold"/>
              </a:rPr>
              <a:t> </a:t>
            </a:r>
            <a:r>
              <a:rPr lang="en-US" sz="5780" u="sng">
                <a:solidFill>
                  <a:srgbClr val="FEF0D6"/>
                </a:solidFill>
                <a:latin typeface="Quicksand Bold"/>
              </a:rPr>
              <a:t>explored</a:t>
            </a:r>
            <a:r>
              <a:rPr lang="en-US" sz="5780">
                <a:solidFill>
                  <a:srgbClr val="FEF0D6"/>
                </a:solidFill>
                <a:latin typeface="Quicksand Bold"/>
              </a:rPr>
              <a:t> the  </a:t>
            </a:r>
            <a:r>
              <a:rPr lang="en-US" sz="5780" u="sng">
                <a:solidFill>
                  <a:srgbClr val="FEF0D6"/>
                </a:solidFill>
                <a:latin typeface="Quicksand Bold"/>
              </a:rPr>
              <a:t>garden</a:t>
            </a:r>
            <a:r>
              <a:rPr lang="en-US" sz="5780">
                <a:solidFill>
                  <a:srgbClr val="FEF0D6"/>
                </a:solidFill>
                <a:latin typeface="Quicksand Bold"/>
              </a:rPr>
              <a:t> </a:t>
            </a:r>
            <a:r>
              <a:rPr lang="en-US" sz="5780" u="sng">
                <a:solidFill>
                  <a:srgbClr val="FEF0D6"/>
                </a:solidFill>
                <a:latin typeface="Quicksand Bold"/>
              </a:rPr>
              <a:t>at </a:t>
            </a:r>
            <a:r>
              <a:rPr lang="en-US" sz="5780">
                <a:solidFill>
                  <a:srgbClr val="FEF0D6"/>
                </a:solidFill>
                <a:latin typeface="Quicksand Bold"/>
              </a:rPr>
              <a:t>night.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4396827" y="3432944"/>
            <a:ext cx="1296825" cy="918270"/>
            <a:chOff x="0" y="0"/>
            <a:chExt cx="397787" cy="28167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97787" cy="281670"/>
            </a:xfrm>
            <a:custGeom>
              <a:avLst/>
              <a:gdLst/>
              <a:ahLst/>
              <a:cxnLst/>
              <a:rect l="l" t="t" r="r" b="b"/>
              <a:pathLst>
                <a:path w="397787" h="281670">
                  <a:moveTo>
                    <a:pt x="125368" y="0"/>
                  </a:moveTo>
                  <a:lnTo>
                    <a:pt x="272419" y="0"/>
                  </a:lnTo>
                  <a:cubicBezTo>
                    <a:pt x="305669" y="0"/>
                    <a:pt x="337557" y="13208"/>
                    <a:pt x="361068" y="36719"/>
                  </a:cubicBezTo>
                  <a:cubicBezTo>
                    <a:pt x="384579" y="60230"/>
                    <a:pt x="397787" y="92118"/>
                    <a:pt x="397787" y="125368"/>
                  </a:cubicBezTo>
                  <a:lnTo>
                    <a:pt x="397787" y="156302"/>
                  </a:lnTo>
                  <a:cubicBezTo>
                    <a:pt x="397787" y="225540"/>
                    <a:pt x="341658" y="281670"/>
                    <a:pt x="272419" y="281670"/>
                  </a:cubicBezTo>
                  <a:lnTo>
                    <a:pt x="125368" y="281670"/>
                  </a:lnTo>
                  <a:cubicBezTo>
                    <a:pt x="56129" y="281670"/>
                    <a:pt x="0" y="225540"/>
                    <a:pt x="0" y="156302"/>
                  </a:cubicBezTo>
                  <a:lnTo>
                    <a:pt x="0" y="125368"/>
                  </a:lnTo>
                  <a:cubicBezTo>
                    <a:pt x="0" y="56129"/>
                    <a:pt x="56129" y="0"/>
                    <a:pt x="125368" y="0"/>
                  </a:cubicBezTo>
                  <a:close/>
                </a:path>
              </a:pathLst>
            </a:custGeom>
            <a:solidFill>
              <a:srgbClr val="FEF0D6"/>
            </a:solidFill>
            <a:ln w="57150" cap="rnd">
              <a:solidFill>
                <a:srgbClr val="FA635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397787" cy="319770"/>
            </a:xfrm>
            <a:prstGeom prst="rect">
              <a:avLst/>
            </a:prstGeom>
          </p:spPr>
          <p:txBody>
            <a:bodyPr lIns="43618" tIns="43618" rIns="43618" bIns="43618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6640788" y="5295772"/>
            <a:ext cx="1296825" cy="955780"/>
            <a:chOff x="0" y="0"/>
            <a:chExt cx="397787" cy="29317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397787" cy="293175"/>
            </a:xfrm>
            <a:custGeom>
              <a:avLst/>
              <a:gdLst/>
              <a:ahLst/>
              <a:cxnLst/>
              <a:rect l="l" t="t" r="r" b="b"/>
              <a:pathLst>
                <a:path w="397787" h="293175">
                  <a:moveTo>
                    <a:pt x="125368" y="0"/>
                  </a:moveTo>
                  <a:lnTo>
                    <a:pt x="272419" y="0"/>
                  </a:lnTo>
                  <a:cubicBezTo>
                    <a:pt x="305669" y="0"/>
                    <a:pt x="337557" y="13208"/>
                    <a:pt x="361068" y="36719"/>
                  </a:cubicBezTo>
                  <a:cubicBezTo>
                    <a:pt x="384579" y="60230"/>
                    <a:pt x="397787" y="92118"/>
                    <a:pt x="397787" y="125368"/>
                  </a:cubicBezTo>
                  <a:lnTo>
                    <a:pt x="397787" y="167807"/>
                  </a:lnTo>
                  <a:cubicBezTo>
                    <a:pt x="397787" y="237046"/>
                    <a:pt x="341658" y="293175"/>
                    <a:pt x="272419" y="293175"/>
                  </a:cubicBezTo>
                  <a:lnTo>
                    <a:pt x="125368" y="293175"/>
                  </a:lnTo>
                  <a:cubicBezTo>
                    <a:pt x="56129" y="293175"/>
                    <a:pt x="0" y="237046"/>
                    <a:pt x="0" y="167807"/>
                  </a:cubicBezTo>
                  <a:lnTo>
                    <a:pt x="0" y="125368"/>
                  </a:lnTo>
                  <a:cubicBezTo>
                    <a:pt x="0" y="56129"/>
                    <a:pt x="56129" y="0"/>
                    <a:pt x="125368" y="0"/>
                  </a:cubicBezTo>
                  <a:close/>
                </a:path>
              </a:pathLst>
            </a:custGeom>
            <a:solidFill>
              <a:srgbClr val="FEF0D6"/>
            </a:solidFill>
            <a:ln w="57150" cap="rnd">
              <a:solidFill>
                <a:srgbClr val="FA635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397787" cy="331275"/>
            </a:xfrm>
            <a:prstGeom prst="rect">
              <a:avLst/>
            </a:prstGeom>
          </p:spPr>
          <p:txBody>
            <a:bodyPr lIns="43618" tIns="43618" rIns="43618" bIns="43618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890156" y="3423419"/>
            <a:ext cx="1296825" cy="927795"/>
            <a:chOff x="0" y="0"/>
            <a:chExt cx="397787" cy="284591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397787" cy="284591"/>
            </a:xfrm>
            <a:custGeom>
              <a:avLst/>
              <a:gdLst/>
              <a:ahLst/>
              <a:cxnLst/>
              <a:rect l="l" t="t" r="r" b="b"/>
              <a:pathLst>
                <a:path w="397787" h="284591">
                  <a:moveTo>
                    <a:pt x="125368" y="0"/>
                  </a:moveTo>
                  <a:lnTo>
                    <a:pt x="272419" y="0"/>
                  </a:lnTo>
                  <a:cubicBezTo>
                    <a:pt x="305669" y="0"/>
                    <a:pt x="337557" y="13208"/>
                    <a:pt x="361068" y="36719"/>
                  </a:cubicBezTo>
                  <a:cubicBezTo>
                    <a:pt x="384579" y="60230"/>
                    <a:pt x="397787" y="92118"/>
                    <a:pt x="397787" y="125368"/>
                  </a:cubicBezTo>
                  <a:lnTo>
                    <a:pt x="397787" y="159223"/>
                  </a:lnTo>
                  <a:cubicBezTo>
                    <a:pt x="397787" y="228462"/>
                    <a:pt x="341658" y="284591"/>
                    <a:pt x="272419" y="284591"/>
                  </a:cubicBezTo>
                  <a:lnTo>
                    <a:pt x="125368" y="284591"/>
                  </a:lnTo>
                  <a:cubicBezTo>
                    <a:pt x="56129" y="284591"/>
                    <a:pt x="0" y="228462"/>
                    <a:pt x="0" y="159223"/>
                  </a:cubicBezTo>
                  <a:lnTo>
                    <a:pt x="0" y="125368"/>
                  </a:lnTo>
                  <a:cubicBezTo>
                    <a:pt x="0" y="56129"/>
                    <a:pt x="56129" y="0"/>
                    <a:pt x="125368" y="0"/>
                  </a:cubicBezTo>
                  <a:close/>
                </a:path>
              </a:pathLst>
            </a:custGeom>
            <a:solidFill>
              <a:srgbClr val="FEF0D6"/>
            </a:solidFill>
            <a:ln w="57150" cap="rnd">
              <a:solidFill>
                <a:srgbClr val="FA635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397787" cy="322691"/>
            </a:xfrm>
            <a:prstGeom prst="rect">
              <a:avLst/>
            </a:prstGeom>
          </p:spPr>
          <p:txBody>
            <a:bodyPr lIns="43618" tIns="43618" rIns="43618" bIns="43618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2501798" y="3432944"/>
            <a:ext cx="1296825" cy="918270"/>
            <a:chOff x="0" y="0"/>
            <a:chExt cx="397787" cy="28167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97787" cy="281670"/>
            </a:xfrm>
            <a:custGeom>
              <a:avLst/>
              <a:gdLst/>
              <a:ahLst/>
              <a:cxnLst/>
              <a:rect l="l" t="t" r="r" b="b"/>
              <a:pathLst>
                <a:path w="397787" h="281670">
                  <a:moveTo>
                    <a:pt x="125368" y="0"/>
                  </a:moveTo>
                  <a:lnTo>
                    <a:pt x="272419" y="0"/>
                  </a:lnTo>
                  <a:cubicBezTo>
                    <a:pt x="305669" y="0"/>
                    <a:pt x="337557" y="13208"/>
                    <a:pt x="361068" y="36719"/>
                  </a:cubicBezTo>
                  <a:cubicBezTo>
                    <a:pt x="384579" y="60230"/>
                    <a:pt x="397787" y="92118"/>
                    <a:pt x="397787" y="125368"/>
                  </a:cubicBezTo>
                  <a:lnTo>
                    <a:pt x="397787" y="156302"/>
                  </a:lnTo>
                  <a:cubicBezTo>
                    <a:pt x="397787" y="225540"/>
                    <a:pt x="341658" y="281670"/>
                    <a:pt x="272419" y="281670"/>
                  </a:cubicBezTo>
                  <a:lnTo>
                    <a:pt x="125368" y="281670"/>
                  </a:lnTo>
                  <a:cubicBezTo>
                    <a:pt x="56129" y="281670"/>
                    <a:pt x="0" y="225540"/>
                    <a:pt x="0" y="156302"/>
                  </a:cubicBezTo>
                  <a:lnTo>
                    <a:pt x="0" y="125368"/>
                  </a:lnTo>
                  <a:cubicBezTo>
                    <a:pt x="0" y="56129"/>
                    <a:pt x="56129" y="0"/>
                    <a:pt x="125368" y="0"/>
                  </a:cubicBezTo>
                  <a:close/>
                </a:path>
              </a:pathLst>
            </a:custGeom>
            <a:solidFill>
              <a:srgbClr val="FEF0D6"/>
            </a:solidFill>
            <a:ln w="57150" cap="rnd">
              <a:solidFill>
                <a:srgbClr val="FA635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97787" cy="319770"/>
            </a:xfrm>
            <a:prstGeom prst="rect">
              <a:avLst/>
            </a:prstGeom>
          </p:spPr>
          <p:txBody>
            <a:bodyPr lIns="43618" tIns="43618" rIns="43618" bIns="43618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8612102" y="5295772"/>
            <a:ext cx="1296825" cy="955780"/>
            <a:chOff x="0" y="0"/>
            <a:chExt cx="397787" cy="293175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97787" cy="293175"/>
            </a:xfrm>
            <a:custGeom>
              <a:avLst/>
              <a:gdLst/>
              <a:ahLst/>
              <a:cxnLst/>
              <a:rect l="l" t="t" r="r" b="b"/>
              <a:pathLst>
                <a:path w="397787" h="293175">
                  <a:moveTo>
                    <a:pt x="125368" y="0"/>
                  </a:moveTo>
                  <a:lnTo>
                    <a:pt x="272419" y="0"/>
                  </a:lnTo>
                  <a:cubicBezTo>
                    <a:pt x="305669" y="0"/>
                    <a:pt x="337557" y="13208"/>
                    <a:pt x="361068" y="36719"/>
                  </a:cubicBezTo>
                  <a:cubicBezTo>
                    <a:pt x="384579" y="60230"/>
                    <a:pt x="397787" y="92118"/>
                    <a:pt x="397787" y="125368"/>
                  </a:cubicBezTo>
                  <a:lnTo>
                    <a:pt x="397787" y="167807"/>
                  </a:lnTo>
                  <a:cubicBezTo>
                    <a:pt x="397787" y="237046"/>
                    <a:pt x="341658" y="293175"/>
                    <a:pt x="272419" y="293175"/>
                  </a:cubicBezTo>
                  <a:lnTo>
                    <a:pt x="125368" y="293175"/>
                  </a:lnTo>
                  <a:cubicBezTo>
                    <a:pt x="56129" y="293175"/>
                    <a:pt x="0" y="237046"/>
                    <a:pt x="0" y="167807"/>
                  </a:cubicBezTo>
                  <a:lnTo>
                    <a:pt x="0" y="125368"/>
                  </a:lnTo>
                  <a:cubicBezTo>
                    <a:pt x="0" y="56129"/>
                    <a:pt x="56129" y="0"/>
                    <a:pt x="125368" y="0"/>
                  </a:cubicBezTo>
                  <a:close/>
                </a:path>
              </a:pathLst>
            </a:custGeom>
            <a:solidFill>
              <a:srgbClr val="FEF0D6"/>
            </a:solidFill>
            <a:ln w="57150" cap="rnd">
              <a:solidFill>
                <a:srgbClr val="FA635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397787" cy="331275"/>
            </a:xfrm>
            <a:prstGeom prst="rect">
              <a:avLst/>
            </a:prstGeom>
          </p:spPr>
          <p:txBody>
            <a:bodyPr lIns="43618" tIns="43618" rIns="43618" bIns="43618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>
            <a:off x="2049000" y="235047"/>
            <a:ext cx="1500558" cy="2152321"/>
          </a:xfrm>
          <a:custGeom>
            <a:avLst/>
            <a:gdLst/>
            <a:ahLst/>
            <a:cxnLst/>
            <a:rect l="l" t="t" r="r" b="b"/>
            <a:pathLst>
              <a:path w="1500558" h="2152321">
                <a:moveTo>
                  <a:pt x="0" y="0"/>
                </a:moveTo>
                <a:lnTo>
                  <a:pt x="1500557" y="0"/>
                </a:lnTo>
                <a:lnTo>
                  <a:pt x="1500557" y="2152321"/>
                </a:lnTo>
                <a:lnTo>
                  <a:pt x="0" y="215232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3535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6" name="Group 26"/>
          <p:cNvGrpSpPr/>
          <p:nvPr/>
        </p:nvGrpSpPr>
        <p:grpSpPr>
          <a:xfrm>
            <a:off x="1860159" y="6365852"/>
            <a:ext cx="3154811" cy="1703629"/>
            <a:chOff x="0" y="0"/>
            <a:chExt cx="899110" cy="485528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99110" cy="485528"/>
            </a:xfrm>
            <a:custGeom>
              <a:avLst/>
              <a:gdLst/>
              <a:ahLst/>
              <a:cxnLst/>
              <a:rect l="l" t="t" r="r" b="b"/>
              <a:pathLst>
                <a:path w="899110" h="485528">
                  <a:moveTo>
                    <a:pt x="125154" y="0"/>
                  </a:moveTo>
                  <a:lnTo>
                    <a:pt x="773956" y="0"/>
                  </a:lnTo>
                  <a:cubicBezTo>
                    <a:pt x="843077" y="0"/>
                    <a:pt x="899110" y="56033"/>
                    <a:pt x="899110" y="125154"/>
                  </a:cubicBezTo>
                  <a:lnTo>
                    <a:pt x="899110" y="360374"/>
                  </a:lnTo>
                  <a:cubicBezTo>
                    <a:pt x="899110" y="393567"/>
                    <a:pt x="885924" y="425400"/>
                    <a:pt x="862453" y="448871"/>
                  </a:cubicBezTo>
                  <a:cubicBezTo>
                    <a:pt x="838982" y="472342"/>
                    <a:pt x="807149" y="485528"/>
                    <a:pt x="773956" y="485528"/>
                  </a:cubicBezTo>
                  <a:lnTo>
                    <a:pt x="125154" y="485528"/>
                  </a:lnTo>
                  <a:cubicBezTo>
                    <a:pt x="56033" y="485528"/>
                    <a:pt x="0" y="429495"/>
                    <a:pt x="0" y="360374"/>
                  </a:cubicBezTo>
                  <a:lnTo>
                    <a:pt x="0" y="125154"/>
                  </a:lnTo>
                  <a:cubicBezTo>
                    <a:pt x="0" y="56033"/>
                    <a:pt x="56033" y="0"/>
                    <a:pt x="125154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899110" cy="5236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8873511" y="8302999"/>
            <a:ext cx="3154811" cy="1703629"/>
            <a:chOff x="0" y="0"/>
            <a:chExt cx="899110" cy="485528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899110" cy="485528"/>
            </a:xfrm>
            <a:custGeom>
              <a:avLst/>
              <a:gdLst/>
              <a:ahLst/>
              <a:cxnLst/>
              <a:rect l="l" t="t" r="r" b="b"/>
              <a:pathLst>
                <a:path w="899110" h="485528">
                  <a:moveTo>
                    <a:pt x="125154" y="0"/>
                  </a:moveTo>
                  <a:lnTo>
                    <a:pt x="773956" y="0"/>
                  </a:lnTo>
                  <a:cubicBezTo>
                    <a:pt x="843077" y="0"/>
                    <a:pt x="899110" y="56033"/>
                    <a:pt x="899110" y="125154"/>
                  </a:cubicBezTo>
                  <a:lnTo>
                    <a:pt x="899110" y="360374"/>
                  </a:lnTo>
                  <a:cubicBezTo>
                    <a:pt x="899110" y="393567"/>
                    <a:pt x="885924" y="425400"/>
                    <a:pt x="862453" y="448871"/>
                  </a:cubicBezTo>
                  <a:cubicBezTo>
                    <a:pt x="838982" y="472342"/>
                    <a:pt x="807149" y="485528"/>
                    <a:pt x="773956" y="485528"/>
                  </a:cubicBezTo>
                  <a:lnTo>
                    <a:pt x="125154" y="485528"/>
                  </a:lnTo>
                  <a:cubicBezTo>
                    <a:pt x="56033" y="485528"/>
                    <a:pt x="0" y="429495"/>
                    <a:pt x="0" y="360374"/>
                  </a:cubicBezTo>
                  <a:lnTo>
                    <a:pt x="0" y="125154"/>
                  </a:lnTo>
                  <a:cubicBezTo>
                    <a:pt x="0" y="56033"/>
                    <a:pt x="56033" y="0"/>
                    <a:pt x="125154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0" y="-38100"/>
              <a:ext cx="899110" cy="5236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5172316" y="6365852"/>
            <a:ext cx="3336014" cy="1739392"/>
            <a:chOff x="0" y="0"/>
            <a:chExt cx="950753" cy="495721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950753" cy="495721"/>
            </a:xfrm>
            <a:custGeom>
              <a:avLst/>
              <a:gdLst/>
              <a:ahLst/>
              <a:cxnLst/>
              <a:rect l="l" t="t" r="r" b="b"/>
              <a:pathLst>
                <a:path w="950753" h="495721">
                  <a:moveTo>
                    <a:pt x="118356" y="0"/>
                  </a:moveTo>
                  <a:lnTo>
                    <a:pt x="832396" y="0"/>
                  </a:lnTo>
                  <a:cubicBezTo>
                    <a:pt x="863786" y="0"/>
                    <a:pt x="893891" y="12470"/>
                    <a:pt x="916087" y="34666"/>
                  </a:cubicBezTo>
                  <a:cubicBezTo>
                    <a:pt x="938283" y="56862"/>
                    <a:pt x="950753" y="86966"/>
                    <a:pt x="950753" y="118356"/>
                  </a:cubicBezTo>
                  <a:lnTo>
                    <a:pt x="950753" y="377365"/>
                  </a:lnTo>
                  <a:cubicBezTo>
                    <a:pt x="950753" y="408755"/>
                    <a:pt x="938283" y="438859"/>
                    <a:pt x="916087" y="461055"/>
                  </a:cubicBezTo>
                  <a:cubicBezTo>
                    <a:pt x="893891" y="483251"/>
                    <a:pt x="863786" y="495721"/>
                    <a:pt x="832396" y="495721"/>
                  </a:cubicBezTo>
                  <a:lnTo>
                    <a:pt x="118356" y="495721"/>
                  </a:lnTo>
                  <a:cubicBezTo>
                    <a:pt x="86966" y="495721"/>
                    <a:pt x="56862" y="483251"/>
                    <a:pt x="34666" y="461055"/>
                  </a:cubicBezTo>
                  <a:cubicBezTo>
                    <a:pt x="12470" y="438859"/>
                    <a:pt x="0" y="408755"/>
                    <a:pt x="0" y="377365"/>
                  </a:cubicBezTo>
                  <a:lnTo>
                    <a:pt x="0" y="118356"/>
                  </a:lnTo>
                  <a:cubicBezTo>
                    <a:pt x="0" y="86966"/>
                    <a:pt x="12470" y="56862"/>
                    <a:pt x="34666" y="34666"/>
                  </a:cubicBezTo>
                  <a:cubicBezTo>
                    <a:pt x="56862" y="12470"/>
                    <a:pt x="86966" y="0"/>
                    <a:pt x="118356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TextBox 34"/>
            <p:cNvSpPr txBox="1"/>
            <p:nvPr/>
          </p:nvSpPr>
          <p:spPr>
            <a:xfrm>
              <a:off x="0" y="-38100"/>
              <a:ext cx="950753" cy="5338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5" name="TextBox 35"/>
          <p:cNvSpPr txBox="1"/>
          <p:nvPr/>
        </p:nvSpPr>
        <p:spPr>
          <a:xfrm>
            <a:off x="5014969" y="6689832"/>
            <a:ext cx="3650708" cy="1379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75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adjective</a:t>
            </a:r>
          </a:p>
        </p:txBody>
      </p:sp>
      <p:grpSp>
        <p:nvGrpSpPr>
          <p:cNvPr id="36" name="Group 36"/>
          <p:cNvGrpSpPr/>
          <p:nvPr/>
        </p:nvGrpSpPr>
        <p:grpSpPr>
          <a:xfrm>
            <a:off x="8873511" y="6365852"/>
            <a:ext cx="3658271" cy="1739392"/>
            <a:chOff x="0" y="0"/>
            <a:chExt cx="1042595" cy="495721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1042595" cy="495721"/>
            </a:xfrm>
            <a:custGeom>
              <a:avLst/>
              <a:gdLst/>
              <a:ahLst/>
              <a:cxnLst/>
              <a:rect l="l" t="t" r="r" b="b"/>
              <a:pathLst>
                <a:path w="1042595" h="495721">
                  <a:moveTo>
                    <a:pt x="107930" y="0"/>
                  </a:moveTo>
                  <a:lnTo>
                    <a:pt x="934665" y="0"/>
                  </a:lnTo>
                  <a:cubicBezTo>
                    <a:pt x="994273" y="0"/>
                    <a:pt x="1042595" y="48322"/>
                    <a:pt x="1042595" y="107930"/>
                  </a:cubicBezTo>
                  <a:lnTo>
                    <a:pt x="1042595" y="387791"/>
                  </a:lnTo>
                  <a:cubicBezTo>
                    <a:pt x="1042595" y="416415"/>
                    <a:pt x="1031224" y="443868"/>
                    <a:pt x="1010983" y="464109"/>
                  </a:cubicBezTo>
                  <a:cubicBezTo>
                    <a:pt x="990742" y="484350"/>
                    <a:pt x="963289" y="495721"/>
                    <a:pt x="934665" y="495721"/>
                  </a:cubicBezTo>
                  <a:lnTo>
                    <a:pt x="107930" y="495721"/>
                  </a:lnTo>
                  <a:cubicBezTo>
                    <a:pt x="48322" y="495721"/>
                    <a:pt x="0" y="447399"/>
                    <a:pt x="0" y="387791"/>
                  </a:cubicBezTo>
                  <a:lnTo>
                    <a:pt x="0" y="107930"/>
                  </a:lnTo>
                  <a:cubicBezTo>
                    <a:pt x="0" y="48322"/>
                    <a:pt x="48322" y="0"/>
                    <a:pt x="107930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0" y="-38100"/>
              <a:ext cx="1042595" cy="5338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8582417" y="6677641"/>
            <a:ext cx="4244977" cy="13235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24"/>
              </a:lnSpc>
            </a:pPr>
            <a:r>
              <a:rPr lang="en-US" sz="4809">
                <a:solidFill>
                  <a:srgbClr val="FEF0D6"/>
                </a:solidFill>
                <a:latin typeface="Quicksand Bold"/>
              </a:rPr>
              <a:t>determiner</a:t>
            </a:r>
          </a:p>
        </p:txBody>
      </p:sp>
      <p:grpSp>
        <p:nvGrpSpPr>
          <p:cNvPr id="40" name="Group 40"/>
          <p:cNvGrpSpPr/>
          <p:nvPr/>
        </p:nvGrpSpPr>
        <p:grpSpPr>
          <a:xfrm>
            <a:off x="12901481" y="6365852"/>
            <a:ext cx="4049584" cy="1739392"/>
            <a:chOff x="0" y="0"/>
            <a:chExt cx="1154117" cy="495721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1154117" cy="495721"/>
            </a:xfrm>
            <a:custGeom>
              <a:avLst/>
              <a:gdLst/>
              <a:ahLst/>
              <a:cxnLst/>
              <a:rect l="l" t="t" r="r" b="b"/>
              <a:pathLst>
                <a:path w="1154117" h="495721">
                  <a:moveTo>
                    <a:pt x="97501" y="0"/>
                  </a:moveTo>
                  <a:lnTo>
                    <a:pt x="1056617" y="0"/>
                  </a:lnTo>
                  <a:cubicBezTo>
                    <a:pt x="1082475" y="0"/>
                    <a:pt x="1107275" y="10272"/>
                    <a:pt x="1125560" y="28557"/>
                  </a:cubicBezTo>
                  <a:cubicBezTo>
                    <a:pt x="1143845" y="46842"/>
                    <a:pt x="1154117" y="71642"/>
                    <a:pt x="1154117" y="97501"/>
                  </a:cubicBezTo>
                  <a:lnTo>
                    <a:pt x="1154117" y="398220"/>
                  </a:lnTo>
                  <a:cubicBezTo>
                    <a:pt x="1154117" y="424079"/>
                    <a:pt x="1143845" y="448878"/>
                    <a:pt x="1125560" y="467163"/>
                  </a:cubicBezTo>
                  <a:cubicBezTo>
                    <a:pt x="1107275" y="485448"/>
                    <a:pt x="1082475" y="495721"/>
                    <a:pt x="1056617" y="495721"/>
                  </a:cubicBezTo>
                  <a:lnTo>
                    <a:pt x="97501" y="495721"/>
                  </a:lnTo>
                  <a:cubicBezTo>
                    <a:pt x="71642" y="495721"/>
                    <a:pt x="46842" y="485448"/>
                    <a:pt x="28557" y="467163"/>
                  </a:cubicBezTo>
                  <a:cubicBezTo>
                    <a:pt x="10272" y="448878"/>
                    <a:pt x="0" y="424079"/>
                    <a:pt x="0" y="398220"/>
                  </a:cubicBezTo>
                  <a:lnTo>
                    <a:pt x="0" y="97501"/>
                  </a:lnTo>
                  <a:cubicBezTo>
                    <a:pt x="0" y="71642"/>
                    <a:pt x="10272" y="46842"/>
                    <a:pt x="28557" y="28557"/>
                  </a:cubicBezTo>
                  <a:cubicBezTo>
                    <a:pt x="46842" y="10272"/>
                    <a:pt x="71642" y="0"/>
                    <a:pt x="97501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TextBox 42"/>
            <p:cNvSpPr txBox="1"/>
            <p:nvPr/>
          </p:nvSpPr>
          <p:spPr>
            <a:xfrm>
              <a:off x="0" y="-38100"/>
              <a:ext cx="1154117" cy="5338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3" name="Group 43"/>
          <p:cNvGrpSpPr/>
          <p:nvPr/>
        </p:nvGrpSpPr>
        <p:grpSpPr>
          <a:xfrm>
            <a:off x="5172316" y="8302999"/>
            <a:ext cx="3154811" cy="1703629"/>
            <a:chOff x="0" y="0"/>
            <a:chExt cx="899110" cy="485528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899110" cy="485528"/>
            </a:xfrm>
            <a:custGeom>
              <a:avLst/>
              <a:gdLst/>
              <a:ahLst/>
              <a:cxnLst/>
              <a:rect l="l" t="t" r="r" b="b"/>
              <a:pathLst>
                <a:path w="899110" h="485528">
                  <a:moveTo>
                    <a:pt x="125154" y="0"/>
                  </a:moveTo>
                  <a:lnTo>
                    <a:pt x="773956" y="0"/>
                  </a:lnTo>
                  <a:cubicBezTo>
                    <a:pt x="843077" y="0"/>
                    <a:pt x="899110" y="56033"/>
                    <a:pt x="899110" y="125154"/>
                  </a:cubicBezTo>
                  <a:lnTo>
                    <a:pt x="899110" y="360374"/>
                  </a:lnTo>
                  <a:cubicBezTo>
                    <a:pt x="899110" y="393567"/>
                    <a:pt x="885924" y="425400"/>
                    <a:pt x="862453" y="448871"/>
                  </a:cubicBezTo>
                  <a:cubicBezTo>
                    <a:pt x="838982" y="472342"/>
                    <a:pt x="807149" y="485528"/>
                    <a:pt x="773956" y="485528"/>
                  </a:cubicBezTo>
                  <a:lnTo>
                    <a:pt x="125154" y="485528"/>
                  </a:lnTo>
                  <a:cubicBezTo>
                    <a:pt x="56033" y="485528"/>
                    <a:pt x="0" y="429495"/>
                    <a:pt x="0" y="360374"/>
                  </a:cubicBezTo>
                  <a:lnTo>
                    <a:pt x="0" y="125154"/>
                  </a:lnTo>
                  <a:cubicBezTo>
                    <a:pt x="0" y="56033"/>
                    <a:pt x="56033" y="0"/>
                    <a:pt x="125154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TextBox 45"/>
            <p:cNvSpPr txBox="1"/>
            <p:nvPr/>
          </p:nvSpPr>
          <p:spPr>
            <a:xfrm>
              <a:off x="0" y="-38100"/>
              <a:ext cx="899110" cy="5236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6" name="Freeform 46"/>
          <p:cNvSpPr/>
          <p:nvPr/>
        </p:nvSpPr>
        <p:spPr>
          <a:xfrm>
            <a:off x="2904948" y="6499202"/>
            <a:ext cx="881754" cy="881754"/>
          </a:xfrm>
          <a:custGeom>
            <a:avLst/>
            <a:gdLst/>
            <a:ahLst/>
            <a:cxnLst/>
            <a:rect l="l" t="t" r="r" b="b"/>
            <a:pathLst>
              <a:path w="881754" h="881754">
                <a:moveTo>
                  <a:pt x="0" y="0"/>
                </a:moveTo>
                <a:lnTo>
                  <a:pt x="881754" y="0"/>
                </a:lnTo>
                <a:lnTo>
                  <a:pt x="881754" y="881754"/>
                </a:lnTo>
                <a:lnTo>
                  <a:pt x="0" y="88175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7" name="Freeform 47"/>
          <p:cNvSpPr/>
          <p:nvPr/>
        </p:nvSpPr>
        <p:spPr>
          <a:xfrm>
            <a:off x="6399447" y="6499202"/>
            <a:ext cx="881754" cy="881754"/>
          </a:xfrm>
          <a:custGeom>
            <a:avLst/>
            <a:gdLst/>
            <a:ahLst/>
            <a:cxnLst/>
            <a:rect l="l" t="t" r="r" b="b"/>
            <a:pathLst>
              <a:path w="881754" h="881754">
                <a:moveTo>
                  <a:pt x="0" y="0"/>
                </a:moveTo>
                <a:lnTo>
                  <a:pt x="881753" y="0"/>
                </a:lnTo>
                <a:lnTo>
                  <a:pt x="881753" y="881754"/>
                </a:lnTo>
                <a:lnTo>
                  <a:pt x="0" y="8817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8" name="Freeform 48"/>
          <p:cNvSpPr/>
          <p:nvPr/>
        </p:nvSpPr>
        <p:spPr>
          <a:xfrm>
            <a:off x="10234150" y="6499202"/>
            <a:ext cx="881754" cy="881754"/>
          </a:xfrm>
          <a:custGeom>
            <a:avLst/>
            <a:gdLst/>
            <a:ahLst/>
            <a:cxnLst/>
            <a:rect l="l" t="t" r="r" b="b"/>
            <a:pathLst>
              <a:path w="881754" h="881754">
                <a:moveTo>
                  <a:pt x="0" y="0"/>
                </a:moveTo>
                <a:lnTo>
                  <a:pt x="881754" y="0"/>
                </a:lnTo>
                <a:lnTo>
                  <a:pt x="881754" y="881754"/>
                </a:lnTo>
                <a:lnTo>
                  <a:pt x="0" y="8817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9" name="Freeform 49"/>
          <p:cNvSpPr/>
          <p:nvPr/>
        </p:nvSpPr>
        <p:spPr>
          <a:xfrm>
            <a:off x="14399019" y="6465405"/>
            <a:ext cx="949348" cy="949348"/>
          </a:xfrm>
          <a:custGeom>
            <a:avLst/>
            <a:gdLst/>
            <a:ahLst/>
            <a:cxnLst/>
            <a:rect l="l" t="t" r="r" b="b"/>
            <a:pathLst>
              <a:path w="949348" h="949348">
                <a:moveTo>
                  <a:pt x="0" y="0"/>
                </a:moveTo>
                <a:lnTo>
                  <a:pt x="949348" y="0"/>
                </a:lnTo>
                <a:lnTo>
                  <a:pt x="949348" y="949348"/>
                </a:lnTo>
                <a:lnTo>
                  <a:pt x="0" y="94934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0" name="Freeform 50"/>
          <p:cNvSpPr/>
          <p:nvPr/>
        </p:nvSpPr>
        <p:spPr>
          <a:xfrm>
            <a:off x="6324087" y="8466077"/>
            <a:ext cx="843931" cy="843931"/>
          </a:xfrm>
          <a:custGeom>
            <a:avLst/>
            <a:gdLst/>
            <a:ahLst/>
            <a:cxnLst/>
            <a:rect l="l" t="t" r="r" b="b"/>
            <a:pathLst>
              <a:path w="843931" h="843931">
                <a:moveTo>
                  <a:pt x="0" y="0"/>
                </a:moveTo>
                <a:lnTo>
                  <a:pt x="843931" y="0"/>
                </a:lnTo>
                <a:lnTo>
                  <a:pt x="843931" y="843931"/>
                </a:lnTo>
                <a:lnTo>
                  <a:pt x="0" y="84393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1" name="Freeform 51"/>
          <p:cNvSpPr/>
          <p:nvPr/>
        </p:nvSpPr>
        <p:spPr>
          <a:xfrm>
            <a:off x="9968989" y="8447027"/>
            <a:ext cx="903893" cy="903893"/>
          </a:xfrm>
          <a:custGeom>
            <a:avLst/>
            <a:gdLst/>
            <a:ahLst/>
            <a:cxnLst/>
            <a:rect l="l" t="t" r="r" b="b"/>
            <a:pathLst>
              <a:path w="903893" h="903893">
                <a:moveTo>
                  <a:pt x="0" y="0"/>
                </a:moveTo>
                <a:lnTo>
                  <a:pt x="903893" y="0"/>
                </a:lnTo>
                <a:lnTo>
                  <a:pt x="903893" y="903893"/>
                </a:lnTo>
                <a:lnTo>
                  <a:pt x="0" y="9038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2" name="TextBox 52"/>
          <p:cNvSpPr txBox="1"/>
          <p:nvPr/>
        </p:nvSpPr>
        <p:spPr>
          <a:xfrm>
            <a:off x="6324087" y="686894"/>
            <a:ext cx="6132336" cy="12155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67"/>
              </a:lnSpc>
            </a:pPr>
            <a:r>
              <a:rPr lang="en-US" sz="7973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9558096" y="8516638"/>
            <a:ext cx="1785640" cy="14282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85"/>
              </a:lnSpc>
            </a:pPr>
            <a:r>
              <a:rPr lang="en-US" sz="5234">
                <a:solidFill>
                  <a:srgbClr val="FEF0D6"/>
                </a:solidFill>
                <a:latin typeface="Quicksand Bold"/>
              </a:rPr>
              <a:t>noun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657953" y="6689832"/>
            <a:ext cx="5509094" cy="1379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75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adverb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13189344" y="6689832"/>
            <a:ext cx="3506494" cy="1379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75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preposition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5692300" y="8567910"/>
            <a:ext cx="2114843" cy="1438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975"/>
              </a:lnSpc>
            </a:pPr>
            <a:r>
              <a:rPr lang="en-US" sz="5190">
                <a:solidFill>
                  <a:srgbClr val="FEF0D6"/>
                </a:solidFill>
                <a:latin typeface="Quicksand Bold"/>
              </a:rPr>
              <a:t>verb</a:t>
            </a:r>
          </a:p>
        </p:txBody>
      </p:sp>
      <p:sp>
        <p:nvSpPr>
          <p:cNvPr id="57" name="Freeform 57"/>
          <p:cNvSpPr/>
          <p:nvPr/>
        </p:nvSpPr>
        <p:spPr>
          <a:xfrm>
            <a:off x="2427183" y="3565519"/>
            <a:ext cx="785695" cy="785695"/>
          </a:xfrm>
          <a:custGeom>
            <a:avLst/>
            <a:gdLst/>
            <a:ahLst/>
            <a:cxnLst/>
            <a:rect l="l" t="t" r="r" b="b"/>
            <a:pathLst>
              <a:path w="785695" h="785695">
                <a:moveTo>
                  <a:pt x="0" y="0"/>
                </a:moveTo>
                <a:lnTo>
                  <a:pt x="785695" y="0"/>
                </a:lnTo>
                <a:lnTo>
                  <a:pt x="785695" y="785695"/>
                </a:lnTo>
                <a:lnTo>
                  <a:pt x="0" y="78569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8" name="Freeform 58"/>
          <p:cNvSpPr/>
          <p:nvPr/>
        </p:nvSpPr>
        <p:spPr>
          <a:xfrm>
            <a:off x="4675413" y="3537221"/>
            <a:ext cx="739654" cy="739654"/>
          </a:xfrm>
          <a:custGeom>
            <a:avLst/>
            <a:gdLst/>
            <a:ahLst/>
            <a:cxnLst/>
            <a:rect l="l" t="t" r="r" b="b"/>
            <a:pathLst>
              <a:path w="739654" h="739654">
                <a:moveTo>
                  <a:pt x="0" y="0"/>
                </a:moveTo>
                <a:lnTo>
                  <a:pt x="739654" y="0"/>
                </a:lnTo>
                <a:lnTo>
                  <a:pt x="739654" y="739654"/>
                </a:lnTo>
                <a:lnTo>
                  <a:pt x="0" y="739654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9" name="Freeform 59"/>
          <p:cNvSpPr/>
          <p:nvPr/>
        </p:nvSpPr>
        <p:spPr>
          <a:xfrm>
            <a:off x="9154593" y="3565519"/>
            <a:ext cx="739654" cy="739654"/>
          </a:xfrm>
          <a:custGeom>
            <a:avLst/>
            <a:gdLst/>
            <a:ahLst/>
            <a:cxnLst/>
            <a:rect l="l" t="t" r="r" b="b"/>
            <a:pathLst>
              <a:path w="739654" h="739654">
                <a:moveTo>
                  <a:pt x="0" y="0"/>
                </a:moveTo>
                <a:lnTo>
                  <a:pt x="739654" y="0"/>
                </a:lnTo>
                <a:lnTo>
                  <a:pt x="739654" y="739653"/>
                </a:lnTo>
                <a:lnTo>
                  <a:pt x="0" y="739653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0" name="Freeform 60"/>
          <p:cNvSpPr/>
          <p:nvPr/>
        </p:nvSpPr>
        <p:spPr>
          <a:xfrm>
            <a:off x="12794533" y="3553769"/>
            <a:ext cx="711356" cy="711356"/>
          </a:xfrm>
          <a:custGeom>
            <a:avLst/>
            <a:gdLst/>
            <a:ahLst/>
            <a:cxnLst/>
            <a:rect l="l" t="t" r="r" b="b"/>
            <a:pathLst>
              <a:path w="711356" h="711356">
                <a:moveTo>
                  <a:pt x="0" y="0"/>
                </a:moveTo>
                <a:lnTo>
                  <a:pt x="711356" y="0"/>
                </a:lnTo>
                <a:lnTo>
                  <a:pt x="711356" y="711357"/>
                </a:lnTo>
                <a:lnTo>
                  <a:pt x="0" y="711357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1" name="Freeform 61"/>
          <p:cNvSpPr/>
          <p:nvPr/>
        </p:nvSpPr>
        <p:spPr>
          <a:xfrm>
            <a:off x="6898383" y="5382844"/>
            <a:ext cx="781636" cy="781636"/>
          </a:xfrm>
          <a:custGeom>
            <a:avLst/>
            <a:gdLst/>
            <a:ahLst/>
            <a:cxnLst/>
            <a:rect l="l" t="t" r="r" b="b"/>
            <a:pathLst>
              <a:path w="781636" h="781636">
                <a:moveTo>
                  <a:pt x="0" y="0"/>
                </a:moveTo>
                <a:lnTo>
                  <a:pt x="781636" y="0"/>
                </a:lnTo>
                <a:lnTo>
                  <a:pt x="781636" y="781637"/>
                </a:lnTo>
                <a:lnTo>
                  <a:pt x="0" y="781637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2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2" name="Freeform 62"/>
          <p:cNvSpPr/>
          <p:nvPr/>
        </p:nvSpPr>
        <p:spPr>
          <a:xfrm>
            <a:off x="8873511" y="5436805"/>
            <a:ext cx="760786" cy="760786"/>
          </a:xfrm>
          <a:custGeom>
            <a:avLst/>
            <a:gdLst/>
            <a:ahLst/>
            <a:cxnLst/>
            <a:rect l="l" t="t" r="r" b="b"/>
            <a:pathLst>
              <a:path w="760786" h="760786">
                <a:moveTo>
                  <a:pt x="0" y="0"/>
                </a:moveTo>
                <a:lnTo>
                  <a:pt x="760785" y="0"/>
                </a:lnTo>
                <a:lnTo>
                  <a:pt x="760785" y="760786"/>
                </a:lnTo>
                <a:lnTo>
                  <a:pt x="0" y="760786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xmlns="" r:embed="rId2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276600" y="3543300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276600" y="8893334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310909" y="2658522"/>
            <a:ext cx="5560541" cy="4114800"/>
          </a:xfrm>
          <a:custGeom>
            <a:avLst/>
            <a:gdLst/>
            <a:ahLst/>
            <a:cxnLst/>
            <a:rect l="l" t="t" r="r" b="b"/>
            <a:pathLst>
              <a:path w="5560541" h="4114800">
                <a:moveTo>
                  <a:pt x="0" y="0"/>
                </a:moveTo>
                <a:lnTo>
                  <a:pt x="5560540" y="0"/>
                </a:lnTo>
                <a:lnTo>
                  <a:pt x="556054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597630" y="3371940"/>
            <a:ext cx="2713279" cy="3040088"/>
          </a:xfrm>
          <a:custGeom>
            <a:avLst/>
            <a:gdLst/>
            <a:ahLst/>
            <a:cxnLst/>
            <a:rect l="l" t="t" r="r" b="b"/>
            <a:pathLst>
              <a:path w="2713279" h="3040088">
                <a:moveTo>
                  <a:pt x="0" y="0"/>
                </a:moveTo>
                <a:lnTo>
                  <a:pt x="2713279" y="0"/>
                </a:lnTo>
                <a:lnTo>
                  <a:pt x="2713279" y="3040088"/>
                </a:lnTo>
                <a:lnTo>
                  <a:pt x="0" y="30400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6291236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6291236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0" y="0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0636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46914" y="587784"/>
            <a:ext cx="15865421" cy="2195883"/>
            <a:chOff x="0" y="0"/>
            <a:chExt cx="3080432" cy="4263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080432" cy="426353"/>
            </a:xfrm>
            <a:custGeom>
              <a:avLst/>
              <a:gdLst/>
              <a:ahLst/>
              <a:cxnLst/>
              <a:rect l="l" t="t" r="r" b="b"/>
              <a:pathLst>
                <a:path w="3080432" h="426353">
                  <a:moveTo>
                    <a:pt x="24887" y="0"/>
                  </a:moveTo>
                  <a:lnTo>
                    <a:pt x="3055545" y="0"/>
                  </a:lnTo>
                  <a:cubicBezTo>
                    <a:pt x="3069290" y="0"/>
                    <a:pt x="3080432" y="11142"/>
                    <a:pt x="3080432" y="24887"/>
                  </a:cubicBezTo>
                  <a:lnTo>
                    <a:pt x="3080432" y="401466"/>
                  </a:lnTo>
                  <a:cubicBezTo>
                    <a:pt x="3080432" y="415211"/>
                    <a:pt x="3069290" y="426353"/>
                    <a:pt x="3055545" y="426353"/>
                  </a:cubicBezTo>
                  <a:lnTo>
                    <a:pt x="24887" y="426353"/>
                  </a:lnTo>
                  <a:cubicBezTo>
                    <a:pt x="11142" y="426353"/>
                    <a:pt x="0" y="415211"/>
                    <a:pt x="0" y="401466"/>
                  </a:cubicBezTo>
                  <a:lnTo>
                    <a:pt x="0" y="24887"/>
                  </a:lnTo>
                  <a:cubicBezTo>
                    <a:pt x="0" y="11142"/>
                    <a:pt x="11142" y="0"/>
                    <a:pt x="24887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080432" cy="464453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846914" y="587784"/>
            <a:ext cx="1927203" cy="2158781"/>
          </a:xfrm>
          <a:custGeom>
            <a:avLst/>
            <a:gdLst/>
            <a:ahLst/>
            <a:cxnLst/>
            <a:rect l="l" t="t" r="r" b="b"/>
            <a:pathLst>
              <a:path w="1927203" h="2158781">
                <a:moveTo>
                  <a:pt x="0" y="0"/>
                </a:moveTo>
                <a:lnTo>
                  <a:pt x="1927202" y="0"/>
                </a:lnTo>
                <a:lnTo>
                  <a:pt x="1927202" y="2158781"/>
                </a:lnTo>
                <a:lnTo>
                  <a:pt x="0" y="21587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2327903" y="653540"/>
            <a:ext cx="1292582" cy="2027270"/>
          </a:xfrm>
          <a:custGeom>
            <a:avLst/>
            <a:gdLst/>
            <a:ahLst/>
            <a:cxnLst/>
            <a:rect l="l" t="t" r="r" b="b"/>
            <a:pathLst>
              <a:path w="1292582" h="2027270">
                <a:moveTo>
                  <a:pt x="0" y="0"/>
                </a:moveTo>
                <a:lnTo>
                  <a:pt x="1292582" y="0"/>
                </a:lnTo>
                <a:lnTo>
                  <a:pt x="1292582" y="2027269"/>
                </a:lnTo>
                <a:lnTo>
                  <a:pt x="0" y="20272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3773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3352604" y="792346"/>
            <a:ext cx="12158081" cy="19542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51"/>
              </a:lnSpc>
            </a:pPr>
            <a:r>
              <a:rPr lang="en-US" sz="6459">
                <a:solidFill>
                  <a:srgbClr val="FEF0D6"/>
                </a:solidFill>
                <a:latin typeface="Genty Sans"/>
              </a:rPr>
              <a:t>FIND THE POSSESSIVE PRONOUN.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77153" y="4575298"/>
            <a:ext cx="16733694" cy="22302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17"/>
              </a:lnSpc>
              <a:spcBef>
                <a:spcPct val="0"/>
              </a:spcBef>
            </a:pPr>
            <a:r>
              <a:rPr lang="en-US" sz="6441">
                <a:solidFill>
                  <a:srgbClr val="FEF0D6"/>
                </a:solidFill>
                <a:latin typeface="Quicksand Bold"/>
              </a:rPr>
              <a:t>Susan borrowed Joe's umbrella because she had left hers at home.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46914" y="587784"/>
            <a:ext cx="15865421" cy="2195883"/>
            <a:chOff x="0" y="0"/>
            <a:chExt cx="3080432" cy="4263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080432" cy="426353"/>
            </a:xfrm>
            <a:custGeom>
              <a:avLst/>
              <a:gdLst/>
              <a:ahLst/>
              <a:cxnLst/>
              <a:rect l="l" t="t" r="r" b="b"/>
              <a:pathLst>
                <a:path w="3080432" h="426353">
                  <a:moveTo>
                    <a:pt x="24887" y="0"/>
                  </a:moveTo>
                  <a:lnTo>
                    <a:pt x="3055545" y="0"/>
                  </a:lnTo>
                  <a:cubicBezTo>
                    <a:pt x="3069290" y="0"/>
                    <a:pt x="3080432" y="11142"/>
                    <a:pt x="3080432" y="24887"/>
                  </a:cubicBezTo>
                  <a:lnTo>
                    <a:pt x="3080432" y="401466"/>
                  </a:lnTo>
                  <a:cubicBezTo>
                    <a:pt x="3080432" y="415211"/>
                    <a:pt x="3069290" y="426353"/>
                    <a:pt x="3055545" y="426353"/>
                  </a:cubicBezTo>
                  <a:lnTo>
                    <a:pt x="24887" y="426353"/>
                  </a:lnTo>
                  <a:cubicBezTo>
                    <a:pt x="11142" y="426353"/>
                    <a:pt x="0" y="415211"/>
                    <a:pt x="0" y="401466"/>
                  </a:cubicBezTo>
                  <a:lnTo>
                    <a:pt x="0" y="24887"/>
                  </a:lnTo>
                  <a:cubicBezTo>
                    <a:pt x="0" y="11142"/>
                    <a:pt x="11142" y="0"/>
                    <a:pt x="24887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080432" cy="464453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846914" y="587784"/>
            <a:ext cx="1927203" cy="2158781"/>
          </a:xfrm>
          <a:custGeom>
            <a:avLst/>
            <a:gdLst/>
            <a:ahLst/>
            <a:cxnLst/>
            <a:rect l="l" t="t" r="r" b="b"/>
            <a:pathLst>
              <a:path w="1927203" h="2158781">
                <a:moveTo>
                  <a:pt x="0" y="0"/>
                </a:moveTo>
                <a:lnTo>
                  <a:pt x="1927202" y="0"/>
                </a:lnTo>
                <a:lnTo>
                  <a:pt x="1927202" y="2158781"/>
                </a:lnTo>
                <a:lnTo>
                  <a:pt x="0" y="21587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2327903" y="653540"/>
            <a:ext cx="1292582" cy="2027270"/>
          </a:xfrm>
          <a:custGeom>
            <a:avLst/>
            <a:gdLst/>
            <a:ahLst/>
            <a:cxnLst/>
            <a:rect l="l" t="t" r="r" b="b"/>
            <a:pathLst>
              <a:path w="1292582" h="2027270">
                <a:moveTo>
                  <a:pt x="0" y="0"/>
                </a:moveTo>
                <a:lnTo>
                  <a:pt x="1292582" y="0"/>
                </a:lnTo>
                <a:lnTo>
                  <a:pt x="1292582" y="2027269"/>
                </a:lnTo>
                <a:lnTo>
                  <a:pt x="0" y="20272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3773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5403299" y="1019175"/>
            <a:ext cx="6752649" cy="1214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56"/>
              </a:lnSpc>
            </a:pPr>
            <a:r>
              <a:rPr lang="en-US" sz="7963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77153" y="4575298"/>
            <a:ext cx="16733694" cy="22302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17"/>
              </a:lnSpc>
              <a:spcBef>
                <a:spcPct val="0"/>
              </a:spcBef>
            </a:pPr>
            <a:r>
              <a:rPr lang="en-US" sz="6441">
                <a:solidFill>
                  <a:srgbClr val="FEF0D6"/>
                </a:solidFill>
                <a:latin typeface="Quicksand Bold"/>
              </a:rPr>
              <a:t>Susan borrowed Joe's umbrella because she had left ........... at home.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8474211" y="5633710"/>
            <a:ext cx="2527213" cy="1360932"/>
            <a:chOff x="0" y="0"/>
            <a:chExt cx="665603" cy="35843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65603" cy="358435"/>
            </a:xfrm>
            <a:custGeom>
              <a:avLst/>
              <a:gdLst/>
              <a:ahLst/>
              <a:cxnLst/>
              <a:rect l="l" t="t" r="r" b="b"/>
              <a:pathLst>
                <a:path w="665603" h="358435">
                  <a:moveTo>
                    <a:pt x="156235" y="0"/>
                  </a:moveTo>
                  <a:lnTo>
                    <a:pt x="509369" y="0"/>
                  </a:lnTo>
                  <a:cubicBezTo>
                    <a:pt x="550805" y="0"/>
                    <a:pt x="590544" y="16460"/>
                    <a:pt x="619843" y="45760"/>
                  </a:cubicBezTo>
                  <a:cubicBezTo>
                    <a:pt x="649143" y="75060"/>
                    <a:pt x="665603" y="114799"/>
                    <a:pt x="665603" y="156235"/>
                  </a:cubicBezTo>
                  <a:lnTo>
                    <a:pt x="665603" y="202200"/>
                  </a:lnTo>
                  <a:cubicBezTo>
                    <a:pt x="665603" y="288486"/>
                    <a:pt x="595655" y="358435"/>
                    <a:pt x="509369" y="358435"/>
                  </a:cubicBezTo>
                  <a:lnTo>
                    <a:pt x="156235" y="358435"/>
                  </a:lnTo>
                  <a:cubicBezTo>
                    <a:pt x="114799" y="358435"/>
                    <a:pt x="75060" y="341974"/>
                    <a:pt x="45760" y="312675"/>
                  </a:cubicBezTo>
                  <a:cubicBezTo>
                    <a:pt x="16460" y="283375"/>
                    <a:pt x="0" y="243636"/>
                    <a:pt x="0" y="202200"/>
                  </a:cubicBezTo>
                  <a:lnTo>
                    <a:pt x="0" y="156235"/>
                  </a:lnTo>
                  <a:cubicBezTo>
                    <a:pt x="0" y="69949"/>
                    <a:pt x="69949" y="0"/>
                    <a:pt x="156235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123825"/>
              <a:ext cx="665603" cy="48226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8400"/>
                </a:lnSpc>
              </a:pPr>
              <a:r>
                <a:rPr lang="en-US" sz="6000">
                  <a:solidFill>
                    <a:srgbClr val="FEF0D6"/>
                  </a:solidFill>
                  <a:latin typeface="Quicksand Bold"/>
                </a:rPr>
                <a:t>hers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262805" y="3619500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522238" y="8893334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879212" y="6754329"/>
            <a:ext cx="3186948" cy="3276301"/>
          </a:xfrm>
          <a:custGeom>
            <a:avLst/>
            <a:gdLst/>
            <a:ahLst/>
            <a:cxnLst/>
            <a:rect l="l" t="t" r="r" b="b"/>
            <a:pathLst>
              <a:path w="3186948" h="3276301">
                <a:moveTo>
                  <a:pt x="0" y="0"/>
                </a:moveTo>
                <a:lnTo>
                  <a:pt x="3186948" y="0"/>
                </a:lnTo>
                <a:lnTo>
                  <a:pt x="3186948" y="3276301"/>
                </a:lnTo>
                <a:lnTo>
                  <a:pt x="0" y="32763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flipH="1">
            <a:off x="175046" y="6754329"/>
            <a:ext cx="3186948" cy="3276301"/>
          </a:xfrm>
          <a:custGeom>
            <a:avLst/>
            <a:gdLst/>
            <a:ahLst/>
            <a:cxnLst/>
            <a:rect l="l" t="t" r="r" b="b"/>
            <a:pathLst>
              <a:path w="3186948" h="3276301">
                <a:moveTo>
                  <a:pt x="3186948" y="0"/>
                </a:moveTo>
                <a:lnTo>
                  <a:pt x="0" y="0"/>
                </a:lnTo>
                <a:lnTo>
                  <a:pt x="0" y="3276301"/>
                </a:lnTo>
                <a:lnTo>
                  <a:pt x="3186948" y="3276301"/>
                </a:lnTo>
                <a:lnTo>
                  <a:pt x="318694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0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6018340" y="15240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4333286" y="4123926"/>
            <a:ext cx="3033666" cy="1475120"/>
          </a:xfrm>
          <a:custGeom>
            <a:avLst/>
            <a:gdLst/>
            <a:ahLst/>
            <a:cxnLst/>
            <a:rect l="l" t="t" r="r" b="b"/>
            <a:pathLst>
              <a:path w="3033666" h="1475120">
                <a:moveTo>
                  <a:pt x="0" y="0"/>
                </a:moveTo>
                <a:lnTo>
                  <a:pt x="3033666" y="0"/>
                </a:lnTo>
                <a:lnTo>
                  <a:pt x="3033666" y="1475120"/>
                </a:lnTo>
                <a:lnTo>
                  <a:pt x="0" y="14751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7199253" y="2804086"/>
            <a:ext cx="5560541" cy="4114800"/>
          </a:xfrm>
          <a:custGeom>
            <a:avLst/>
            <a:gdLst/>
            <a:ahLst/>
            <a:cxnLst/>
            <a:rect l="l" t="t" r="r" b="b"/>
            <a:pathLst>
              <a:path w="5560541" h="4114800">
                <a:moveTo>
                  <a:pt x="0" y="0"/>
                </a:moveTo>
                <a:lnTo>
                  <a:pt x="5560541" y="0"/>
                </a:lnTo>
                <a:lnTo>
                  <a:pt x="55605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8101" y="287667"/>
            <a:ext cx="15622433" cy="2065091"/>
            <a:chOff x="0" y="0"/>
            <a:chExt cx="3401151" cy="4495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01151" cy="449590"/>
            </a:xfrm>
            <a:custGeom>
              <a:avLst/>
              <a:gdLst/>
              <a:ahLst/>
              <a:cxnLst/>
              <a:rect l="l" t="t" r="r" b="b"/>
              <a:pathLst>
                <a:path w="3401151" h="449590">
                  <a:moveTo>
                    <a:pt x="25274" y="0"/>
                  </a:moveTo>
                  <a:lnTo>
                    <a:pt x="3375877" y="0"/>
                  </a:lnTo>
                  <a:cubicBezTo>
                    <a:pt x="3389835" y="0"/>
                    <a:pt x="3401151" y="11315"/>
                    <a:pt x="3401151" y="25274"/>
                  </a:cubicBezTo>
                  <a:lnTo>
                    <a:pt x="3401151" y="424316"/>
                  </a:lnTo>
                  <a:cubicBezTo>
                    <a:pt x="3401151" y="431019"/>
                    <a:pt x="3398488" y="437447"/>
                    <a:pt x="3393748" y="442187"/>
                  </a:cubicBezTo>
                  <a:cubicBezTo>
                    <a:pt x="3389009" y="446927"/>
                    <a:pt x="3382580" y="449590"/>
                    <a:pt x="3375877" y="449590"/>
                  </a:cubicBezTo>
                  <a:lnTo>
                    <a:pt x="25274" y="449590"/>
                  </a:lnTo>
                  <a:cubicBezTo>
                    <a:pt x="18571" y="449590"/>
                    <a:pt x="12142" y="446927"/>
                    <a:pt x="7403" y="442187"/>
                  </a:cubicBezTo>
                  <a:cubicBezTo>
                    <a:pt x="2663" y="437447"/>
                    <a:pt x="0" y="431019"/>
                    <a:pt x="0" y="424316"/>
                  </a:cubicBezTo>
                  <a:lnTo>
                    <a:pt x="0" y="25274"/>
                  </a:lnTo>
                  <a:cubicBezTo>
                    <a:pt x="0" y="18571"/>
                    <a:pt x="2663" y="12142"/>
                    <a:pt x="7403" y="7403"/>
                  </a:cubicBezTo>
                  <a:cubicBezTo>
                    <a:pt x="12142" y="2663"/>
                    <a:pt x="18571" y="0"/>
                    <a:pt x="25274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01151" cy="487690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75863" y="2801048"/>
            <a:ext cx="17917694" cy="1381333"/>
            <a:chOff x="0" y="0"/>
            <a:chExt cx="1892516" cy="1459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2828359" y="441605"/>
            <a:ext cx="14182175" cy="1747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12"/>
              </a:lnSpc>
            </a:pPr>
            <a:r>
              <a:rPr lang="en-US" sz="5760">
                <a:solidFill>
                  <a:srgbClr val="FEF0D6"/>
                </a:solidFill>
                <a:latin typeface="Genty Sans"/>
              </a:rPr>
              <a:t>WHICH SENTENCE IS PUNCTUATED CORRECTLY?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51726" y="3138632"/>
            <a:ext cx="17741831" cy="7156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69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a) My coach always says “Stay focused and keep pushing.”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175863" y="4630056"/>
            <a:ext cx="17917694" cy="1381333"/>
            <a:chOff x="0" y="0"/>
            <a:chExt cx="1892516" cy="1459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351726" y="4967640"/>
            <a:ext cx="17741831" cy="7156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69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b) My coach always says, “stay focused and keep pushing.”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175863" y="6459064"/>
            <a:ext cx="17917694" cy="1381333"/>
            <a:chOff x="0" y="0"/>
            <a:chExt cx="1892516" cy="1459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546169" y="6796648"/>
            <a:ext cx="17741831" cy="7156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69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c) My coach always says, “Stay focused and keep pushing.”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175863" y="8288072"/>
            <a:ext cx="17917694" cy="1381333"/>
            <a:chOff x="0" y="0"/>
            <a:chExt cx="1892516" cy="1459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495831" y="8625657"/>
            <a:ext cx="17741831" cy="7156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69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d) “My coach always says, Stay focused and keep pushing.”</a:t>
            </a:r>
          </a:p>
        </p:txBody>
      </p:sp>
      <p:sp>
        <p:nvSpPr>
          <p:cNvPr id="22" name="Freeform 22"/>
          <p:cNvSpPr/>
          <p:nvPr/>
        </p:nvSpPr>
        <p:spPr>
          <a:xfrm>
            <a:off x="495831" y="320726"/>
            <a:ext cx="1784538" cy="1998974"/>
          </a:xfrm>
          <a:custGeom>
            <a:avLst/>
            <a:gdLst/>
            <a:ahLst/>
            <a:cxnLst/>
            <a:rect l="l" t="t" r="r" b="b"/>
            <a:pathLst>
              <a:path w="1784538" h="1998974">
                <a:moveTo>
                  <a:pt x="0" y="0"/>
                </a:moveTo>
                <a:lnTo>
                  <a:pt x="1784539" y="0"/>
                </a:lnTo>
                <a:lnTo>
                  <a:pt x="1784539" y="1998973"/>
                </a:lnTo>
                <a:lnTo>
                  <a:pt x="0" y="19989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Freeform 23"/>
          <p:cNvSpPr/>
          <p:nvPr/>
        </p:nvSpPr>
        <p:spPr>
          <a:xfrm>
            <a:off x="1925477" y="287667"/>
            <a:ext cx="1488065" cy="1900526"/>
          </a:xfrm>
          <a:custGeom>
            <a:avLst/>
            <a:gdLst/>
            <a:ahLst/>
            <a:cxnLst/>
            <a:rect l="l" t="t" r="r" b="b"/>
            <a:pathLst>
              <a:path w="1488065" h="1900526">
                <a:moveTo>
                  <a:pt x="0" y="0"/>
                </a:moveTo>
                <a:lnTo>
                  <a:pt x="1488065" y="0"/>
                </a:lnTo>
                <a:lnTo>
                  <a:pt x="1488065" y="1900526"/>
                </a:lnTo>
                <a:lnTo>
                  <a:pt x="0" y="19005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20900" b="-5180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8101" y="287667"/>
            <a:ext cx="15622433" cy="2065091"/>
            <a:chOff x="0" y="0"/>
            <a:chExt cx="3401151" cy="4495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01151" cy="449590"/>
            </a:xfrm>
            <a:custGeom>
              <a:avLst/>
              <a:gdLst/>
              <a:ahLst/>
              <a:cxnLst/>
              <a:rect l="l" t="t" r="r" b="b"/>
              <a:pathLst>
                <a:path w="3401151" h="449590">
                  <a:moveTo>
                    <a:pt x="25274" y="0"/>
                  </a:moveTo>
                  <a:lnTo>
                    <a:pt x="3375877" y="0"/>
                  </a:lnTo>
                  <a:cubicBezTo>
                    <a:pt x="3389835" y="0"/>
                    <a:pt x="3401151" y="11315"/>
                    <a:pt x="3401151" y="25274"/>
                  </a:cubicBezTo>
                  <a:lnTo>
                    <a:pt x="3401151" y="424316"/>
                  </a:lnTo>
                  <a:cubicBezTo>
                    <a:pt x="3401151" y="431019"/>
                    <a:pt x="3398488" y="437447"/>
                    <a:pt x="3393748" y="442187"/>
                  </a:cubicBezTo>
                  <a:cubicBezTo>
                    <a:pt x="3389009" y="446927"/>
                    <a:pt x="3382580" y="449590"/>
                    <a:pt x="3375877" y="449590"/>
                  </a:cubicBezTo>
                  <a:lnTo>
                    <a:pt x="25274" y="449590"/>
                  </a:lnTo>
                  <a:cubicBezTo>
                    <a:pt x="18571" y="449590"/>
                    <a:pt x="12142" y="446927"/>
                    <a:pt x="7403" y="442187"/>
                  </a:cubicBezTo>
                  <a:cubicBezTo>
                    <a:pt x="2663" y="437447"/>
                    <a:pt x="0" y="431019"/>
                    <a:pt x="0" y="424316"/>
                  </a:cubicBezTo>
                  <a:lnTo>
                    <a:pt x="0" y="25274"/>
                  </a:lnTo>
                  <a:cubicBezTo>
                    <a:pt x="0" y="18571"/>
                    <a:pt x="2663" y="12142"/>
                    <a:pt x="7403" y="7403"/>
                  </a:cubicBezTo>
                  <a:cubicBezTo>
                    <a:pt x="12142" y="2663"/>
                    <a:pt x="18571" y="0"/>
                    <a:pt x="25274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01151" cy="487690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75863" y="2801048"/>
            <a:ext cx="17917694" cy="1381333"/>
            <a:chOff x="0" y="0"/>
            <a:chExt cx="1892516" cy="1459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6103022" y="688179"/>
            <a:ext cx="6192590" cy="12545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3"/>
              </a:lnSpc>
            </a:pPr>
            <a:r>
              <a:rPr lang="en-US" sz="8252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16333" y="3142842"/>
            <a:ext cx="17565968" cy="7156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69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a) My coach always says “Stay focused and keep pushing.”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175863" y="4630056"/>
            <a:ext cx="17917694" cy="1381333"/>
            <a:chOff x="0" y="0"/>
            <a:chExt cx="1892516" cy="1459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416333" y="4967640"/>
            <a:ext cx="17741831" cy="7156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69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b) My coach always says, “stay focused and keep pushing.”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175863" y="6459064"/>
            <a:ext cx="17917694" cy="1381333"/>
            <a:chOff x="0" y="0"/>
            <a:chExt cx="1892516" cy="1459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A6352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400455" y="6792439"/>
            <a:ext cx="17597725" cy="7156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69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c) My coach always says, “Stay focused and keep pushing.”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175863" y="8288072"/>
            <a:ext cx="17917694" cy="1381333"/>
            <a:chOff x="0" y="0"/>
            <a:chExt cx="1892516" cy="1459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351726" y="8621447"/>
            <a:ext cx="17741831" cy="7156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69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d) “My coach always says, Stay focused and keep pushing.”</a:t>
            </a:r>
          </a:p>
        </p:txBody>
      </p:sp>
      <p:sp>
        <p:nvSpPr>
          <p:cNvPr id="22" name="Freeform 22"/>
          <p:cNvSpPr/>
          <p:nvPr/>
        </p:nvSpPr>
        <p:spPr>
          <a:xfrm>
            <a:off x="495831" y="320726"/>
            <a:ext cx="1784538" cy="1998974"/>
          </a:xfrm>
          <a:custGeom>
            <a:avLst/>
            <a:gdLst/>
            <a:ahLst/>
            <a:cxnLst/>
            <a:rect l="l" t="t" r="r" b="b"/>
            <a:pathLst>
              <a:path w="1784538" h="1998974">
                <a:moveTo>
                  <a:pt x="0" y="0"/>
                </a:moveTo>
                <a:lnTo>
                  <a:pt x="1784539" y="0"/>
                </a:lnTo>
                <a:lnTo>
                  <a:pt x="1784539" y="1998973"/>
                </a:lnTo>
                <a:lnTo>
                  <a:pt x="0" y="19989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Freeform 23"/>
          <p:cNvSpPr/>
          <p:nvPr/>
        </p:nvSpPr>
        <p:spPr>
          <a:xfrm>
            <a:off x="1925477" y="287667"/>
            <a:ext cx="1488065" cy="1900526"/>
          </a:xfrm>
          <a:custGeom>
            <a:avLst/>
            <a:gdLst/>
            <a:ahLst/>
            <a:cxnLst/>
            <a:rect l="l" t="t" r="r" b="b"/>
            <a:pathLst>
              <a:path w="1488065" h="1900526">
                <a:moveTo>
                  <a:pt x="0" y="0"/>
                </a:moveTo>
                <a:lnTo>
                  <a:pt x="1488065" y="0"/>
                </a:lnTo>
                <a:lnTo>
                  <a:pt x="1488065" y="1900526"/>
                </a:lnTo>
                <a:lnTo>
                  <a:pt x="0" y="19005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20900" b="-5180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2971800" y="3771900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195374" y="8893334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585921" y="2509702"/>
            <a:ext cx="5168718" cy="4281421"/>
          </a:xfrm>
          <a:custGeom>
            <a:avLst/>
            <a:gdLst/>
            <a:ahLst/>
            <a:cxnLst/>
            <a:rect l="l" t="t" r="r" b="b"/>
            <a:pathLst>
              <a:path w="5168718" h="4281421">
                <a:moveTo>
                  <a:pt x="0" y="0"/>
                </a:moveTo>
                <a:lnTo>
                  <a:pt x="5168718" y="0"/>
                </a:lnTo>
                <a:lnTo>
                  <a:pt x="5168718" y="4281421"/>
                </a:lnTo>
                <a:lnTo>
                  <a:pt x="0" y="42814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02096" y="6791123"/>
            <a:ext cx="2584785" cy="3277065"/>
          </a:xfrm>
          <a:custGeom>
            <a:avLst/>
            <a:gdLst/>
            <a:ahLst/>
            <a:cxnLst/>
            <a:rect l="l" t="t" r="r" b="b"/>
            <a:pathLst>
              <a:path w="2584785" h="3277065">
                <a:moveTo>
                  <a:pt x="0" y="0"/>
                </a:moveTo>
                <a:lnTo>
                  <a:pt x="2584785" y="0"/>
                </a:lnTo>
                <a:lnTo>
                  <a:pt x="2584785" y="3277065"/>
                </a:lnTo>
                <a:lnTo>
                  <a:pt x="0" y="32770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flipH="1">
            <a:off x="15470637" y="6791123"/>
            <a:ext cx="2584785" cy="3277065"/>
          </a:xfrm>
          <a:custGeom>
            <a:avLst/>
            <a:gdLst/>
            <a:ahLst/>
            <a:cxnLst/>
            <a:rect l="l" t="t" r="r" b="b"/>
            <a:pathLst>
              <a:path w="2584785" h="3277065">
                <a:moveTo>
                  <a:pt x="2584785" y="0"/>
                </a:moveTo>
                <a:lnTo>
                  <a:pt x="0" y="0"/>
                </a:lnTo>
                <a:lnTo>
                  <a:pt x="0" y="3277065"/>
                </a:lnTo>
                <a:lnTo>
                  <a:pt x="2584785" y="3277065"/>
                </a:lnTo>
                <a:lnTo>
                  <a:pt x="2584785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0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5785762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4552255" y="3668380"/>
            <a:ext cx="3033666" cy="1475120"/>
          </a:xfrm>
          <a:custGeom>
            <a:avLst/>
            <a:gdLst/>
            <a:ahLst/>
            <a:cxnLst/>
            <a:rect l="l" t="t" r="r" b="b"/>
            <a:pathLst>
              <a:path w="3033666" h="1475120">
                <a:moveTo>
                  <a:pt x="0" y="0"/>
                </a:moveTo>
                <a:lnTo>
                  <a:pt x="3033666" y="0"/>
                </a:lnTo>
                <a:lnTo>
                  <a:pt x="3033666" y="1475120"/>
                </a:lnTo>
                <a:lnTo>
                  <a:pt x="0" y="147512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8101" y="123103"/>
            <a:ext cx="15622433" cy="2065091"/>
            <a:chOff x="0" y="0"/>
            <a:chExt cx="3401151" cy="4495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01151" cy="449590"/>
            </a:xfrm>
            <a:custGeom>
              <a:avLst/>
              <a:gdLst/>
              <a:ahLst/>
              <a:cxnLst/>
              <a:rect l="l" t="t" r="r" b="b"/>
              <a:pathLst>
                <a:path w="3401151" h="449590">
                  <a:moveTo>
                    <a:pt x="25274" y="0"/>
                  </a:moveTo>
                  <a:lnTo>
                    <a:pt x="3375877" y="0"/>
                  </a:lnTo>
                  <a:cubicBezTo>
                    <a:pt x="3389835" y="0"/>
                    <a:pt x="3401151" y="11315"/>
                    <a:pt x="3401151" y="25274"/>
                  </a:cubicBezTo>
                  <a:lnTo>
                    <a:pt x="3401151" y="424316"/>
                  </a:lnTo>
                  <a:cubicBezTo>
                    <a:pt x="3401151" y="431019"/>
                    <a:pt x="3398488" y="437447"/>
                    <a:pt x="3393748" y="442187"/>
                  </a:cubicBezTo>
                  <a:cubicBezTo>
                    <a:pt x="3389009" y="446927"/>
                    <a:pt x="3382580" y="449590"/>
                    <a:pt x="3375877" y="449590"/>
                  </a:cubicBezTo>
                  <a:lnTo>
                    <a:pt x="25274" y="449590"/>
                  </a:lnTo>
                  <a:cubicBezTo>
                    <a:pt x="18571" y="449590"/>
                    <a:pt x="12142" y="446927"/>
                    <a:pt x="7403" y="442187"/>
                  </a:cubicBezTo>
                  <a:cubicBezTo>
                    <a:pt x="2663" y="437447"/>
                    <a:pt x="0" y="431019"/>
                    <a:pt x="0" y="424316"/>
                  </a:cubicBezTo>
                  <a:lnTo>
                    <a:pt x="0" y="25274"/>
                  </a:lnTo>
                  <a:cubicBezTo>
                    <a:pt x="0" y="18571"/>
                    <a:pt x="2663" y="12142"/>
                    <a:pt x="7403" y="7403"/>
                  </a:cubicBezTo>
                  <a:cubicBezTo>
                    <a:pt x="12142" y="2663"/>
                    <a:pt x="18571" y="0"/>
                    <a:pt x="25274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01151" cy="487690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75863" y="2477198"/>
            <a:ext cx="18014915" cy="1381333"/>
            <a:chOff x="0" y="0"/>
            <a:chExt cx="1902785" cy="1459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02785" cy="145900"/>
            </a:xfrm>
            <a:custGeom>
              <a:avLst/>
              <a:gdLst/>
              <a:ahLst/>
              <a:cxnLst/>
              <a:rect l="l" t="t" r="r" b="b"/>
              <a:pathLst>
                <a:path w="1902785" h="145900">
                  <a:moveTo>
                    <a:pt x="21917" y="0"/>
                  </a:moveTo>
                  <a:lnTo>
                    <a:pt x="1880868" y="0"/>
                  </a:lnTo>
                  <a:cubicBezTo>
                    <a:pt x="1892972" y="0"/>
                    <a:pt x="1902785" y="9813"/>
                    <a:pt x="1902785" y="21917"/>
                  </a:cubicBezTo>
                  <a:lnTo>
                    <a:pt x="1902785" y="123983"/>
                  </a:lnTo>
                  <a:cubicBezTo>
                    <a:pt x="1902785" y="129796"/>
                    <a:pt x="1900476" y="135370"/>
                    <a:pt x="1896365" y="139481"/>
                  </a:cubicBezTo>
                  <a:cubicBezTo>
                    <a:pt x="1892255" y="143591"/>
                    <a:pt x="1886680" y="145900"/>
                    <a:pt x="1880868" y="145900"/>
                  </a:cubicBezTo>
                  <a:lnTo>
                    <a:pt x="21917" y="145900"/>
                  </a:lnTo>
                  <a:cubicBezTo>
                    <a:pt x="16104" y="145900"/>
                    <a:pt x="10530" y="143591"/>
                    <a:pt x="6419" y="139481"/>
                  </a:cubicBezTo>
                  <a:cubicBezTo>
                    <a:pt x="2309" y="135370"/>
                    <a:pt x="0" y="129796"/>
                    <a:pt x="0" y="123983"/>
                  </a:cubicBezTo>
                  <a:lnTo>
                    <a:pt x="0" y="21917"/>
                  </a:lnTo>
                  <a:cubicBezTo>
                    <a:pt x="0" y="16104"/>
                    <a:pt x="2309" y="10530"/>
                    <a:pt x="6419" y="6419"/>
                  </a:cubicBezTo>
                  <a:cubicBezTo>
                    <a:pt x="10530" y="2309"/>
                    <a:pt x="16104" y="0"/>
                    <a:pt x="21917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902785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2828359" y="218103"/>
            <a:ext cx="14182175" cy="1747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12"/>
              </a:lnSpc>
            </a:pPr>
            <a:r>
              <a:rPr lang="en-US" sz="5760">
                <a:solidFill>
                  <a:srgbClr val="FEF0D6"/>
                </a:solidFill>
                <a:latin typeface="Genty Sans"/>
              </a:rPr>
              <a:t>WHICH SENTENCE IS PUNCTUATED CORRECTLY?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73085" y="2592456"/>
            <a:ext cx="17741831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a) Add 30 grams (approximately two tablespoons) of butter 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to the mixture.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175863" y="4468131"/>
            <a:ext cx="18014915" cy="1381333"/>
            <a:chOff x="0" y="0"/>
            <a:chExt cx="1902785" cy="1459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902785" cy="145900"/>
            </a:xfrm>
            <a:custGeom>
              <a:avLst/>
              <a:gdLst/>
              <a:ahLst/>
              <a:cxnLst/>
              <a:rect l="l" t="t" r="r" b="b"/>
              <a:pathLst>
                <a:path w="1902785" h="145900">
                  <a:moveTo>
                    <a:pt x="21917" y="0"/>
                  </a:moveTo>
                  <a:lnTo>
                    <a:pt x="1880868" y="0"/>
                  </a:lnTo>
                  <a:cubicBezTo>
                    <a:pt x="1892972" y="0"/>
                    <a:pt x="1902785" y="9813"/>
                    <a:pt x="1902785" y="21917"/>
                  </a:cubicBezTo>
                  <a:lnTo>
                    <a:pt x="1902785" y="123983"/>
                  </a:lnTo>
                  <a:cubicBezTo>
                    <a:pt x="1902785" y="129796"/>
                    <a:pt x="1900476" y="135370"/>
                    <a:pt x="1896365" y="139481"/>
                  </a:cubicBezTo>
                  <a:cubicBezTo>
                    <a:pt x="1892255" y="143591"/>
                    <a:pt x="1886680" y="145900"/>
                    <a:pt x="1880868" y="145900"/>
                  </a:cubicBezTo>
                  <a:lnTo>
                    <a:pt x="21917" y="145900"/>
                  </a:lnTo>
                  <a:cubicBezTo>
                    <a:pt x="16104" y="145900"/>
                    <a:pt x="10530" y="143591"/>
                    <a:pt x="6419" y="139481"/>
                  </a:cubicBezTo>
                  <a:cubicBezTo>
                    <a:pt x="2309" y="135370"/>
                    <a:pt x="0" y="129796"/>
                    <a:pt x="0" y="123983"/>
                  </a:cubicBezTo>
                  <a:lnTo>
                    <a:pt x="0" y="21917"/>
                  </a:lnTo>
                  <a:cubicBezTo>
                    <a:pt x="0" y="16104"/>
                    <a:pt x="2309" y="10530"/>
                    <a:pt x="6419" y="6419"/>
                  </a:cubicBezTo>
                  <a:cubicBezTo>
                    <a:pt x="10530" y="2309"/>
                    <a:pt x="16104" y="0"/>
                    <a:pt x="21917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902785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75863" y="6459064"/>
            <a:ext cx="17917694" cy="1381333"/>
            <a:chOff x="0" y="0"/>
            <a:chExt cx="1892516" cy="1459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75863" y="8288072"/>
            <a:ext cx="17917694" cy="1381333"/>
            <a:chOff x="0" y="0"/>
            <a:chExt cx="1892516" cy="1459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495831" y="97224"/>
            <a:ext cx="1784538" cy="1998974"/>
          </a:xfrm>
          <a:custGeom>
            <a:avLst/>
            <a:gdLst/>
            <a:ahLst/>
            <a:cxnLst/>
            <a:rect l="l" t="t" r="r" b="b"/>
            <a:pathLst>
              <a:path w="1784538" h="1998974">
                <a:moveTo>
                  <a:pt x="0" y="0"/>
                </a:moveTo>
                <a:lnTo>
                  <a:pt x="1784539" y="0"/>
                </a:lnTo>
                <a:lnTo>
                  <a:pt x="1784539" y="1998974"/>
                </a:lnTo>
                <a:lnTo>
                  <a:pt x="0" y="19989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TextBox 20"/>
          <p:cNvSpPr txBox="1"/>
          <p:nvPr/>
        </p:nvSpPr>
        <p:spPr>
          <a:xfrm>
            <a:off x="328402" y="4583389"/>
            <a:ext cx="17765155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b) Add 30 grams approximately (two tablespoons) of butter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 to the mixture.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28402" y="6554314"/>
            <a:ext cx="17741831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c) Add (30 grams approximately two tablespoons) of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butter to the mixture.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28402" y="8403330"/>
            <a:ext cx="17741831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d) Add 30 grams approximately two tablespoons (of butter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to the mixture.)</a:t>
            </a:r>
          </a:p>
        </p:txBody>
      </p:sp>
      <p:sp>
        <p:nvSpPr>
          <p:cNvPr id="23" name="Freeform 23"/>
          <p:cNvSpPr/>
          <p:nvPr/>
        </p:nvSpPr>
        <p:spPr>
          <a:xfrm>
            <a:off x="1925477" y="123103"/>
            <a:ext cx="1424514" cy="1948970"/>
          </a:xfrm>
          <a:custGeom>
            <a:avLst/>
            <a:gdLst/>
            <a:ahLst/>
            <a:cxnLst/>
            <a:rect l="l" t="t" r="r" b="b"/>
            <a:pathLst>
              <a:path w="1424514" h="1948970">
                <a:moveTo>
                  <a:pt x="0" y="0"/>
                </a:moveTo>
                <a:lnTo>
                  <a:pt x="1424514" y="0"/>
                </a:lnTo>
                <a:lnTo>
                  <a:pt x="1424514" y="1948970"/>
                </a:lnTo>
                <a:lnTo>
                  <a:pt x="0" y="19489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20398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53054" y="123103"/>
            <a:ext cx="15622433" cy="2065091"/>
            <a:chOff x="0" y="0"/>
            <a:chExt cx="3401151" cy="4495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01151" cy="449590"/>
            </a:xfrm>
            <a:custGeom>
              <a:avLst/>
              <a:gdLst/>
              <a:ahLst/>
              <a:cxnLst/>
              <a:rect l="l" t="t" r="r" b="b"/>
              <a:pathLst>
                <a:path w="3401151" h="449590">
                  <a:moveTo>
                    <a:pt x="25274" y="0"/>
                  </a:moveTo>
                  <a:lnTo>
                    <a:pt x="3375877" y="0"/>
                  </a:lnTo>
                  <a:cubicBezTo>
                    <a:pt x="3389835" y="0"/>
                    <a:pt x="3401151" y="11315"/>
                    <a:pt x="3401151" y="25274"/>
                  </a:cubicBezTo>
                  <a:lnTo>
                    <a:pt x="3401151" y="424316"/>
                  </a:lnTo>
                  <a:cubicBezTo>
                    <a:pt x="3401151" y="431019"/>
                    <a:pt x="3398488" y="437447"/>
                    <a:pt x="3393748" y="442187"/>
                  </a:cubicBezTo>
                  <a:cubicBezTo>
                    <a:pt x="3389009" y="446927"/>
                    <a:pt x="3382580" y="449590"/>
                    <a:pt x="3375877" y="449590"/>
                  </a:cubicBezTo>
                  <a:lnTo>
                    <a:pt x="25274" y="449590"/>
                  </a:lnTo>
                  <a:cubicBezTo>
                    <a:pt x="18571" y="449590"/>
                    <a:pt x="12142" y="446927"/>
                    <a:pt x="7403" y="442187"/>
                  </a:cubicBezTo>
                  <a:cubicBezTo>
                    <a:pt x="2663" y="437447"/>
                    <a:pt x="0" y="431019"/>
                    <a:pt x="0" y="424316"/>
                  </a:cubicBezTo>
                  <a:lnTo>
                    <a:pt x="0" y="25274"/>
                  </a:lnTo>
                  <a:cubicBezTo>
                    <a:pt x="0" y="18571"/>
                    <a:pt x="2663" y="12142"/>
                    <a:pt x="7403" y="7403"/>
                  </a:cubicBezTo>
                  <a:cubicBezTo>
                    <a:pt x="12142" y="2663"/>
                    <a:pt x="18571" y="0"/>
                    <a:pt x="25274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01151" cy="487690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75863" y="2477198"/>
            <a:ext cx="18014915" cy="1381333"/>
            <a:chOff x="0" y="0"/>
            <a:chExt cx="1902785" cy="1459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02785" cy="145900"/>
            </a:xfrm>
            <a:custGeom>
              <a:avLst/>
              <a:gdLst/>
              <a:ahLst/>
              <a:cxnLst/>
              <a:rect l="l" t="t" r="r" b="b"/>
              <a:pathLst>
                <a:path w="1902785" h="145900">
                  <a:moveTo>
                    <a:pt x="21917" y="0"/>
                  </a:moveTo>
                  <a:lnTo>
                    <a:pt x="1880868" y="0"/>
                  </a:lnTo>
                  <a:cubicBezTo>
                    <a:pt x="1892972" y="0"/>
                    <a:pt x="1902785" y="9813"/>
                    <a:pt x="1902785" y="21917"/>
                  </a:cubicBezTo>
                  <a:lnTo>
                    <a:pt x="1902785" y="123983"/>
                  </a:lnTo>
                  <a:cubicBezTo>
                    <a:pt x="1902785" y="129796"/>
                    <a:pt x="1900476" y="135370"/>
                    <a:pt x="1896365" y="139481"/>
                  </a:cubicBezTo>
                  <a:cubicBezTo>
                    <a:pt x="1892255" y="143591"/>
                    <a:pt x="1886680" y="145900"/>
                    <a:pt x="1880868" y="145900"/>
                  </a:cubicBezTo>
                  <a:lnTo>
                    <a:pt x="21917" y="145900"/>
                  </a:lnTo>
                  <a:cubicBezTo>
                    <a:pt x="16104" y="145900"/>
                    <a:pt x="10530" y="143591"/>
                    <a:pt x="6419" y="139481"/>
                  </a:cubicBezTo>
                  <a:cubicBezTo>
                    <a:pt x="2309" y="135370"/>
                    <a:pt x="0" y="129796"/>
                    <a:pt x="0" y="123983"/>
                  </a:cubicBezTo>
                  <a:lnTo>
                    <a:pt x="0" y="21917"/>
                  </a:lnTo>
                  <a:cubicBezTo>
                    <a:pt x="0" y="16104"/>
                    <a:pt x="2309" y="10530"/>
                    <a:pt x="6419" y="6419"/>
                  </a:cubicBezTo>
                  <a:cubicBezTo>
                    <a:pt x="10530" y="2309"/>
                    <a:pt x="16104" y="0"/>
                    <a:pt x="21917" y="0"/>
                  </a:cubicBezTo>
                  <a:close/>
                </a:path>
              </a:pathLst>
            </a:custGeom>
            <a:solidFill>
              <a:srgbClr val="FA6352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902785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5918593" y="439977"/>
            <a:ext cx="6432234" cy="11679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14"/>
              </a:lnSpc>
            </a:pPr>
            <a:r>
              <a:rPr lang="en-US" sz="7678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73085" y="2592456"/>
            <a:ext cx="17741831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a) Add 30 grams (approximately two tablespoons) of butter 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to the mixture.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175863" y="4468131"/>
            <a:ext cx="18014915" cy="1381333"/>
            <a:chOff x="0" y="0"/>
            <a:chExt cx="1902785" cy="1459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902785" cy="145900"/>
            </a:xfrm>
            <a:custGeom>
              <a:avLst/>
              <a:gdLst/>
              <a:ahLst/>
              <a:cxnLst/>
              <a:rect l="l" t="t" r="r" b="b"/>
              <a:pathLst>
                <a:path w="1902785" h="145900">
                  <a:moveTo>
                    <a:pt x="21917" y="0"/>
                  </a:moveTo>
                  <a:lnTo>
                    <a:pt x="1880868" y="0"/>
                  </a:lnTo>
                  <a:cubicBezTo>
                    <a:pt x="1892972" y="0"/>
                    <a:pt x="1902785" y="9813"/>
                    <a:pt x="1902785" y="21917"/>
                  </a:cubicBezTo>
                  <a:lnTo>
                    <a:pt x="1902785" y="123983"/>
                  </a:lnTo>
                  <a:cubicBezTo>
                    <a:pt x="1902785" y="129796"/>
                    <a:pt x="1900476" y="135370"/>
                    <a:pt x="1896365" y="139481"/>
                  </a:cubicBezTo>
                  <a:cubicBezTo>
                    <a:pt x="1892255" y="143591"/>
                    <a:pt x="1886680" y="145900"/>
                    <a:pt x="1880868" y="145900"/>
                  </a:cubicBezTo>
                  <a:lnTo>
                    <a:pt x="21917" y="145900"/>
                  </a:lnTo>
                  <a:cubicBezTo>
                    <a:pt x="16104" y="145900"/>
                    <a:pt x="10530" y="143591"/>
                    <a:pt x="6419" y="139481"/>
                  </a:cubicBezTo>
                  <a:cubicBezTo>
                    <a:pt x="2309" y="135370"/>
                    <a:pt x="0" y="129796"/>
                    <a:pt x="0" y="123983"/>
                  </a:cubicBezTo>
                  <a:lnTo>
                    <a:pt x="0" y="21917"/>
                  </a:lnTo>
                  <a:cubicBezTo>
                    <a:pt x="0" y="16104"/>
                    <a:pt x="2309" y="10530"/>
                    <a:pt x="6419" y="6419"/>
                  </a:cubicBezTo>
                  <a:cubicBezTo>
                    <a:pt x="10530" y="2309"/>
                    <a:pt x="16104" y="0"/>
                    <a:pt x="21917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902785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75863" y="6459064"/>
            <a:ext cx="17917694" cy="1381333"/>
            <a:chOff x="0" y="0"/>
            <a:chExt cx="1892516" cy="1459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75863" y="8288072"/>
            <a:ext cx="17917694" cy="1381333"/>
            <a:chOff x="0" y="0"/>
            <a:chExt cx="1892516" cy="1459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732351" y="175211"/>
            <a:ext cx="1621381" cy="1816211"/>
          </a:xfrm>
          <a:custGeom>
            <a:avLst/>
            <a:gdLst/>
            <a:ahLst/>
            <a:cxnLst/>
            <a:rect l="l" t="t" r="r" b="b"/>
            <a:pathLst>
              <a:path w="1621381" h="1816211">
                <a:moveTo>
                  <a:pt x="0" y="0"/>
                </a:moveTo>
                <a:lnTo>
                  <a:pt x="1621381" y="0"/>
                </a:lnTo>
                <a:lnTo>
                  <a:pt x="1621381" y="1816212"/>
                </a:lnTo>
                <a:lnTo>
                  <a:pt x="0" y="18162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TextBox 20"/>
          <p:cNvSpPr txBox="1"/>
          <p:nvPr/>
        </p:nvSpPr>
        <p:spPr>
          <a:xfrm>
            <a:off x="328402" y="4583389"/>
            <a:ext cx="17765155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b) Add 30 grams approximately (two tablespoons) of butter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 to the mixture.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28402" y="6554314"/>
            <a:ext cx="17741831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c) Add (30 grams approximately two tablespoons) of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butter to the mixture.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28402" y="8403330"/>
            <a:ext cx="17741831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d) Add 30 grams approximately two tablespoons (of butter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to the mixture.)</a:t>
            </a:r>
          </a:p>
        </p:txBody>
      </p:sp>
      <p:sp>
        <p:nvSpPr>
          <p:cNvPr id="23" name="Freeform 23"/>
          <p:cNvSpPr/>
          <p:nvPr/>
        </p:nvSpPr>
        <p:spPr>
          <a:xfrm>
            <a:off x="1925477" y="123103"/>
            <a:ext cx="1393414" cy="1906420"/>
          </a:xfrm>
          <a:custGeom>
            <a:avLst/>
            <a:gdLst/>
            <a:ahLst/>
            <a:cxnLst/>
            <a:rect l="l" t="t" r="r" b="b"/>
            <a:pathLst>
              <a:path w="1393414" h="1906420">
                <a:moveTo>
                  <a:pt x="0" y="0"/>
                </a:moveTo>
                <a:lnTo>
                  <a:pt x="1393414" y="0"/>
                </a:lnTo>
                <a:lnTo>
                  <a:pt x="1393414" y="1906420"/>
                </a:lnTo>
                <a:lnTo>
                  <a:pt x="0" y="19064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20398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2895600" y="3543300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276600" y="8893334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315972" y="2338386"/>
            <a:ext cx="5541478" cy="4400857"/>
          </a:xfrm>
          <a:custGeom>
            <a:avLst/>
            <a:gdLst/>
            <a:ahLst/>
            <a:cxnLst/>
            <a:rect l="l" t="t" r="r" b="b"/>
            <a:pathLst>
              <a:path w="5541478" h="4400857">
                <a:moveTo>
                  <a:pt x="0" y="0"/>
                </a:moveTo>
                <a:lnTo>
                  <a:pt x="5541478" y="0"/>
                </a:lnTo>
                <a:lnTo>
                  <a:pt x="5541478" y="4400857"/>
                </a:lnTo>
                <a:lnTo>
                  <a:pt x="0" y="44008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602694" y="3018771"/>
            <a:ext cx="2713279" cy="3040088"/>
          </a:xfrm>
          <a:custGeom>
            <a:avLst/>
            <a:gdLst/>
            <a:ahLst/>
            <a:cxnLst/>
            <a:rect l="l" t="t" r="r" b="b"/>
            <a:pathLst>
              <a:path w="2713279" h="3040088">
                <a:moveTo>
                  <a:pt x="0" y="0"/>
                </a:moveTo>
                <a:lnTo>
                  <a:pt x="2713278" y="0"/>
                </a:lnTo>
                <a:lnTo>
                  <a:pt x="2713278" y="3040088"/>
                </a:lnTo>
                <a:lnTo>
                  <a:pt x="0" y="30400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6291236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6291236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60636" y="8364954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0" y="0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8101" y="123103"/>
            <a:ext cx="15622433" cy="2065091"/>
            <a:chOff x="0" y="0"/>
            <a:chExt cx="3401151" cy="4495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01151" cy="449590"/>
            </a:xfrm>
            <a:custGeom>
              <a:avLst/>
              <a:gdLst/>
              <a:ahLst/>
              <a:cxnLst/>
              <a:rect l="l" t="t" r="r" b="b"/>
              <a:pathLst>
                <a:path w="3401151" h="449590">
                  <a:moveTo>
                    <a:pt x="25274" y="0"/>
                  </a:moveTo>
                  <a:lnTo>
                    <a:pt x="3375877" y="0"/>
                  </a:lnTo>
                  <a:cubicBezTo>
                    <a:pt x="3389835" y="0"/>
                    <a:pt x="3401151" y="11315"/>
                    <a:pt x="3401151" y="25274"/>
                  </a:cubicBezTo>
                  <a:lnTo>
                    <a:pt x="3401151" y="424316"/>
                  </a:lnTo>
                  <a:cubicBezTo>
                    <a:pt x="3401151" y="431019"/>
                    <a:pt x="3398488" y="437447"/>
                    <a:pt x="3393748" y="442187"/>
                  </a:cubicBezTo>
                  <a:cubicBezTo>
                    <a:pt x="3389009" y="446927"/>
                    <a:pt x="3382580" y="449590"/>
                    <a:pt x="3375877" y="449590"/>
                  </a:cubicBezTo>
                  <a:lnTo>
                    <a:pt x="25274" y="449590"/>
                  </a:lnTo>
                  <a:cubicBezTo>
                    <a:pt x="18571" y="449590"/>
                    <a:pt x="12142" y="446927"/>
                    <a:pt x="7403" y="442187"/>
                  </a:cubicBezTo>
                  <a:cubicBezTo>
                    <a:pt x="2663" y="437447"/>
                    <a:pt x="0" y="431019"/>
                    <a:pt x="0" y="424316"/>
                  </a:cubicBezTo>
                  <a:lnTo>
                    <a:pt x="0" y="25274"/>
                  </a:lnTo>
                  <a:cubicBezTo>
                    <a:pt x="0" y="18571"/>
                    <a:pt x="2663" y="12142"/>
                    <a:pt x="7403" y="7403"/>
                  </a:cubicBezTo>
                  <a:cubicBezTo>
                    <a:pt x="12142" y="2663"/>
                    <a:pt x="18571" y="0"/>
                    <a:pt x="25274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01151" cy="487690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75863" y="2477198"/>
            <a:ext cx="18014915" cy="1381333"/>
            <a:chOff x="0" y="0"/>
            <a:chExt cx="1902785" cy="1459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02785" cy="145900"/>
            </a:xfrm>
            <a:custGeom>
              <a:avLst/>
              <a:gdLst/>
              <a:ahLst/>
              <a:cxnLst/>
              <a:rect l="l" t="t" r="r" b="b"/>
              <a:pathLst>
                <a:path w="1902785" h="145900">
                  <a:moveTo>
                    <a:pt x="21917" y="0"/>
                  </a:moveTo>
                  <a:lnTo>
                    <a:pt x="1880868" y="0"/>
                  </a:lnTo>
                  <a:cubicBezTo>
                    <a:pt x="1892972" y="0"/>
                    <a:pt x="1902785" y="9813"/>
                    <a:pt x="1902785" y="21917"/>
                  </a:cubicBezTo>
                  <a:lnTo>
                    <a:pt x="1902785" y="123983"/>
                  </a:lnTo>
                  <a:cubicBezTo>
                    <a:pt x="1902785" y="129796"/>
                    <a:pt x="1900476" y="135370"/>
                    <a:pt x="1896365" y="139481"/>
                  </a:cubicBezTo>
                  <a:cubicBezTo>
                    <a:pt x="1892255" y="143591"/>
                    <a:pt x="1886680" y="145900"/>
                    <a:pt x="1880868" y="145900"/>
                  </a:cubicBezTo>
                  <a:lnTo>
                    <a:pt x="21917" y="145900"/>
                  </a:lnTo>
                  <a:cubicBezTo>
                    <a:pt x="16104" y="145900"/>
                    <a:pt x="10530" y="143591"/>
                    <a:pt x="6419" y="139481"/>
                  </a:cubicBezTo>
                  <a:cubicBezTo>
                    <a:pt x="2309" y="135370"/>
                    <a:pt x="0" y="129796"/>
                    <a:pt x="0" y="123983"/>
                  </a:cubicBezTo>
                  <a:lnTo>
                    <a:pt x="0" y="21917"/>
                  </a:lnTo>
                  <a:cubicBezTo>
                    <a:pt x="0" y="16104"/>
                    <a:pt x="2309" y="10530"/>
                    <a:pt x="6419" y="6419"/>
                  </a:cubicBezTo>
                  <a:cubicBezTo>
                    <a:pt x="10530" y="2309"/>
                    <a:pt x="16104" y="0"/>
                    <a:pt x="21917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902785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75863" y="4468131"/>
            <a:ext cx="18014915" cy="1381333"/>
            <a:chOff x="0" y="0"/>
            <a:chExt cx="1902785" cy="1459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902785" cy="145900"/>
            </a:xfrm>
            <a:custGeom>
              <a:avLst/>
              <a:gdLst/>
              <a:ahLst/>
              <a:cxnLst/>
              <a:rect l="l" t="t" r="r" b="b"/>
              <a:pathLst>
                <a:path w="1902785" h="145900">
                  <a:moveTo>
                    <a:pt x="21917" y="0"/>
                  </a:moveTo>
                  <a:lnTo>
                    <a:pt x="1880868" y="0"/>
                  </a:lnTo>
                  <a:cubicBezTo>
                    <a:pt x="1892972" y="0"/>
                    <a:pt x="1902785" y="9813"/>
                    <a:pt x="1902785" y="21917"/>
                  </a:cubicBezTo>
                  <a:lnTo>
                    <a:pt x="1902785" y="123983"/>
                  </a:lnTo>
                  <a:cubicBezTo>
                    <a:pt x="1902785" y="129796"/>
                    <a:pt x="1900476" y="135370"/>
                    <a:pt x="1896365" y="139481"/>
                  </a:cubicBezTo>
                  <a:cubicBezTo>
                    <a:pt x="1892255" y="143591"/>
                    <a:pt x="1886680" y="145900"/>
                    <a:pt x="1880868" y="145900"/>
                  </a:cubicBezTo>
                  <a:lnTo>
                    <a:pt x="21917" y="145900"/>
                  </a:lnTo>
                  <a:cubicBezTo>
                    <a:pt x="16104" y="145900"/>
                    <a:pt x="10530" y="143591"/>
                    <a:pt x="6419" y="139481"/>
                  </a:cubicBezTo>
                  <a:cubicBezTo>
                    <a:pt x="2309" y="135370"/>
                    <a:pt x="0" y="129796"/>
                    <a:pt x="0" y="123983"/>
                  </a:cubicBezTo>
                  <a:lnTo>
                    <a:pt x="0" y="21917"/>
                  </a:lnTo>
                  <a:cubicBezTo>
                    <a:pt x="0" y="16104"/>
                    <a:pt x="2309" y="10530"/>
                    <a:pt x="6419" y="6419"/>
                  </a:cubicBezTo>
                  <a:cubicBezTo>
                    <a:pt x="10530" y="2309"/>
                    <a:pt x="16104" y="0"/>
                    <a:pt x="21917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902785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75863" y="6459064"/>
            <a:ext cx="17917694" cy="1381333"/>
            <a:chOff x="0" y="0"/>
            <a:chExt cx="1892516" cy="1459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75863" y="8288072"/>
            <a:ext cx="17917694" cy="1381333"/>
            <a:chOff x="0" y="0"/>
            <a:chExt cx="1892516" cy="1459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495831" y="97224"/>
            <a:ext cx="1784538" cy="1998974"/>
          </a:xfrm>
          <a:custGeom>
            <a:avLst/>
            <a:gdLst/>
            <a:ahLst/>
            <a:cxnLst/>
            <a:rect l="l" t="t" r="r" b="b"/>
            <a:pathLst>
              <a:path w="1784538" h="1998974">
                <a:moveTo>
                  <a:pt x="0" y="0"/>
                </a:moveTo>
                <a:lnTo>
                  <a:pt x="1784539" y="0"/>
                </a:lnTo>
                <a:lnTo>
                  <a:pt x="1784539" y="1998974"/>
                </a:lnTo>
                <a:lnTo>
                  <a:pt x="0" y="19989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>
            <a:off x="1904801" y="123103"/>
            <a:ext cx="1407147" cy="1973095"/>
          </a:xfrm>
          <a:custGeom>
            <a:avLst/>
            <a:gdLst/>
            <a:ahLst/>
            <a:cxnLst/>
            <a:rect l="l" t="t" r="r" b="b"/>
            <a:pathLst>
              <a:path w="1407147" h="1973095">
                <a:moveTo>
                  <a:pt x="0" y="0"/>
                </a:moveTo>
                <a:lnTo>
                  <a:pt x="1407147" y="0"/>
                </a:lnTo>
                <a:lnTo>
                  <a:pt x="1407147" y="1973095"/>
                </a:lnTo>
                <a:lnTo>
                  <a:pt x="0" y="19730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2645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TextBox 19"/>
          <p:cNvSpPr txBox="1"/>
          <p:nvPr/>
        </p:nvSpPr>
        <p:spPr>
          <a:xfrm>
            <a:off x="2828359" y="218103"/>
            <a:ext cx="14182175" cy="1747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12"/>
              </a:lnSpc>
            </a:pPr>
            <a:r>
              <a:rPr lang="en-US" sz="5760">
                <a:solidFill>
                  <a:srgbClr val="FEF0D6"/>
                </a:solidFill>
                <a:latin typeface="Genty Sans"/>
              </a:rPr>
              <a:t>WHICH SENTENCE IS PUNCTUATED CORRECTLY?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73085" y="2592456"/>
            <a:ext cx="17741831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a) Ted designs amazing-one-of-a-kind birthday cakes in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 his bakery.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28402" y="4583389"/>
            <a:ext cx="17765155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b) Ted designs amazing one-of-a-kind-birthday-cakes in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 his bakery.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28402" y="6554314"/>
            <a:ext cx="17741831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c) Ted designs amazing one-of-a-kind birthday cakes in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 his bakery.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28402" y="8403330"/>
            <a:ext cx="17741831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d) Ted designs amazing one of a kind birthday-cakes in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 his bakery.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8101" y="123103"/>
            <a:ext cx="15622433" cy="2065091"/>
            <a:chOff x="0" y="0"/>
            <a:chExt cx="3401151" cy="4495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01151" cy="449590"/>
            </a:xfrm>
            <a:custGeom>
              <a:avLst/>
              <a:gdLst/>
              <a:ahLst/>
              <a:cxnLst/>
              <a:rect l="l" t="t" r="r" b="b"/>
              <a:pathLst>
                <a:path w="3401151" h="449590">
                  <a:moveTo>
                    <a:pt x="25274" y="0"/>
                  </a:moveTo>
                  <a:lnTo>
                    <a:pt x="3375877" y="0"/>
                  </a:lnTo>
                  <a:cubicBezTo>
                    <a:pt x="3389835" y="0"/>
                    <a:pt x="3401151" y="11315"/>
                    <a:pt x="3401151" y="25274"/>
                  </a:cubicBezTo>
                  <a:lnTo>
                    <a:pt x="3401151" y="424316"/>
                  </a:lnTo>
                  <a:cubicBezTo>
                    <a:pt x="3401151" y="431019"/>
                    <a:pt x="3398488" y="437447"/>
                    <a:pt x="3393748" y="442187"/>
                  </a:cubicBezTo>
                  <a:cubicBezTo>
                    <a:pt x="3389009" y="446927"/>
                    <a:pt x="3382580" y="449590"/>
                    <a:pt x="3375877" y="449590"/>
                  </a:cubicBezTo>
                  <a:lnTo>
                    <a:pt x="25274" y="449590"/>
                  </a:lnTo>
                  <a:cubicBezTo>
                    <a:pt x="18571" y="449590"/>
                    <a:pt x="12142" y="446927"/>
                    <a:pt x="7403" y="442187"/>
                  </a:cubicBezTo>
                  <a:cubicBezTo>
                    <a:pt x="2663" y="437447"/>
                    <a:pt x="0" y="431019"/>
                    <a:pt x="0" y="424316"/>
                  </a:cubicBezTo>
                  <a:lnTo>
                    <a:pt x="0" y="25274"/>
                  </a:lnTo>
                  <a:cubicBezTo>
                    <a:pt x="0" y="18571"/>
                    <a:pt x="2663" y="12142"/>
                    <a:pt x="7403" y="7403"/>
                  </a:cubicBezTo>
                  <a:cubicBezTo>
                    <a:pt x="12142" y="2663"/>
                    <a:pt x="18571" y="0"/>
                    <a:pt x="25274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01151" cy="487690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75863" y="2477198"/>
            <a:ext cx="18014915" cy="1381333"/>
            <a:chOff x="0" y="0"/>
            <a:chExt cx="1902785" cy="1459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02785" cy="145900"/>
            </a:xfrm>
            <a:custGeom>
              <a:avLst/>
              <a:gdLst/>
              <a:ahLst/>
              <a:cxnLst/>
              <a:rect l="l" t="t" r="r" b="b"/>
              <a:pathLst>
                <a:path w="1902785" h="145900">
                  <a:moveTo>
                    <a:pt x="21917" y="0"/>
                  </a:moveTo>
                  <a:lnTo>
                    <a:pt x="1880868" y="0"/>
                  </a:lnTo>
                  <a:cubicBezTo>
                    <a:pt x="1892972" y="0"/>
                    <a:pt x="1902785" y="9813"/>
                    <a:pt x="1902785" y="21917"/>
                  </a:cubicBezTo>
                  <a:lnTo>
                    <a:pt x="1902785" y="123983"/>
                  </a:lnTo>
                  <a:cubicBezTo>
                    <a:pt x="1902785" y="129796"/>
                    <a:pt x="1900476" y="135370"/>
                    <a:pt x="1896365" y="139481"/>
                  </a:cubicBezTo>
                  <a:cubicBezTo>
                    <a:pt x="1892255" y="143591"/>
                    <a:pt x="1886680" y="145900"/>
                    <a:pt x="1880868" y="145900"/>
                  </a:cubicBezTo>
                  <a:lnTo>
                    <a:pt x="21917" y="145900"/>
                  </a:lnTo>
                  <a:cubicBezTo>
                    <a:pt x="16104" y="145900"/>
                    <a:pt x="10530" y="143591"/>
                    <a:pt x="6419" y="139481"/>
                  </a:cubicBezTo>
                  <a:cubicBezTo>
                    <a:pt x="2309" y="135370"/>
                    <a:pt x="0" y="129796"/>
                    <a:pt x="0" y="123983"/>
                  </a:cubicBezTo>
                  <a:lnTo>
                    <a:pt x="0" y="21917"/>
                  </a:lnTo>
                  <a:cubicBezTo>
                    <a:pt x="0" y="16104"/>
                    <a:pt x="2309" y="10530"/>
                    <a:pt x="6419" y="6419"/>
                  </a:cubicBezTo>
                  <a:cubicBezTo>
                    <a:pt x="10530" y="2309"/>
                    <a:pt x="16104" y="0"/>
                    <a:pt x="21917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902785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75863" y="4468131"/>
            <a:ext cx="18014915" cy="1381333"/>
            <a:chOff x="0" y="0"/>
            <a:chExt cx="1902785" cy="1459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902785" cy="145900"/>
            </a:xfrm>
            <a:custGeom>
              <a:avLst/>
              <a:gdLst/>
              <a:ahLst/>
              <a:cxnLst/>
              <a:rect l="l" t="t" r="r" b="b"/>
              <a:pathLst>
                <a:path w="1902785" h="145900">
                  <a:moveTo>
                    <a:pt x="21917" y="0"/>
                  </a:moveTo>
                  <a:lnTo>
                    <a:pt x="1880868" y="0"/>
                  </a:lnTo>
                  <a:cubicBezTo>
                    <a:pt x="1892972" y="0"/>
                    <a:pt x="1902785" y="9813"/>
                    <a:pt x="1902785" y="21917"/>
                  </a:cubicBezTo>
                  <a:lnTo>
                    <a:pt x="1902785" y="123983"/>
                  </a:lnTo>
                  <a:cubicBezTo>
                    <a:pt x="1902785" y="129796"/>
                    <a:pt x="1900476" y="135370"/>
                    <a:pt x="1896365" y="139481"/>
                  </a:cubicBezTo>
                  <a:cubicBezTo>
                    <a:pt x="1892255" y="143591"/>
                    <a:pt x="1886680" y="145900"/>
                    <a:pt x="1880868" y="145900"/>
                  </a:cubicBezTo>
                  <a:lnTo>
                    <a:pt x="21917" y="145900"/>
                  </a:lnTo>
                  <a:cubicBezTo>
                    <a:pt x="16104" y="145900"/>
                    <a:pt x="10530" y="143591"/>
                    <a:pt x="6419" y="139481"/>
                  </a:cubicBezTo>
                  <a:cubicBezTo>
                    <a:pt x="2309" y="135370"/>
                    <a:pt x="0" y="129796"/>
                    <a:pt x="0" y="123983"/>
                  </a:cubicBezTo>
                  <a:lnTo>
                    <a:pt x="0" y="21917"/>
                  </a:lnTo>
                  <a:cubicBezTo>
                    <a:pt x="0" y="16104"/>
                    <a:pt x="2309" y="10530"/>
                    <a:pt x="6419" y="6419"/>
                  </a:cubicBezTo>
                  <a:cubicBezTo>
                    <a:pt x="10530" y="2309"/>
                    <a:pt x="16104" y="0"/>
                    <a:pt x="21917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902785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75863" y="6459064"/>
            <a:ext cx="17917694" cy="1381333"/>
            <a:chOff x="0" y="0"/>
            <a:chExt cx="1892516" cy="1459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A6352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328402" y="6554314"/>
            <a:ext cx="17741831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c) Ted designs amazing one-of-a-kind birthday cakes in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 his bakery.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175863" y="8288072"/>
            <a:ext cx="17917694" cy="1381333"/>
            <a:chOff x="0" y="0"/>
            <a:chExt cx="1892516" cy="1459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892516" cy="145900"/>
            </a:xfrm>
            <a:custGeom>
              <a:avLst/>
              <a:gdLst/>
              <a:ahLst/>
              <a:cxnLst/>
              <a:rect l="l" t="t" r="r" b="b"/>
              <a:pathLst>
                <a:path w="1892516" h="145900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123864"/>
                  </a:lnTo>
                  <a:cubicBezTo>
                    <a:pt x="1892516" y="129708"/>
                    <a:pt x="1890194" y="135313"/>
                    <a:pt x="1886062" y="139446"/>
                  </a:cubicBezTo>
                  <a:cubicBezTo>
                    <a:pt x="1881929" y="143579"/>
                    <a:pt x="1876324" y="145900"/>
                    <a:pt x="1870480" y="145900"/>
                  </a:cubicBezTo>
                  <a:lnTo>
                    <a:pt x="22036" y="145900"/>
                  </a:lnTo>
                  <a:cubicBezTo>
                    <a:pt x="9866" y="145900"/>
                    <a:pt x="0" y="136034"/>
                    <a:pt x="0" y="123864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1892516" cy="184000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495831" y="97224"/>
            <a:ext cx="1784538" cy="1998974"/>
          </a:xfrm>
          <a:custGeom>
            <a:avLst/>
            <a:gdLst/>
            <a:ahLst/>
            <a:cxnLst/>
            <a:rect l="l" t="t" r="r" b="b"/>
            <a:pathLst>
              <a:path w="1784538" h="1998974">
                <a:moveTo>
                  <a:pt x="0" y="0"/>
                </a:moveTo>
                <a:lnTo>
                  <a:pt x="1784539" y="0"/>
                </a:lnTo>
                <a:lnTo>
                  <a:pt x="1784539" y="1998974"/>
                </a:lnTo>
                <a:lnTo>
                  <a:pt x="0" y="19989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TextBox 19"/>
          <p:cNvSpPr txBox="1"/>
          <p:nvPr/>
        </p:nvSpPr>
        <p:spPr>
          <a:xfrm>
            <a:off x="5626081" y="469664"/>
            <a:ext cx="7017258" cy="11180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93"/>
              </a:lnSpc>
            </a:pPr>
            <a:r>
              <a:rPr lang="en-US" sz="7411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73085" y="2592456"/>
            <a:ext cx="17741831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a) Ted designs amazing-one-of-a-kind birthday cakes in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 his bakery.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28402" y="4583389"/>
            <a:ext cx="17765155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b) Ted designs amazing one-of-a-kind-birthday-cakes in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 his bakery.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28402" y="8403330"/>
            <a:ext cx="17741831" cy="1246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d) Ted designs amazing one of a kind birthday-cakes in </a:t>
            </a:r>
          </a:p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     his bakery.</a:t>
            </a:r>
          </a:p>
        </p:txBody>
      </p:sp>
      <p:sp>
        <p:nvSpPr>
          <p:cNvPr id="23" name="Freeform 23"/>
          <p:cNvSpPr/>
          <p:nvPr/>
        </p:nvSpPr>
        <p:spPr>
          <a:xfrm>
            <a:off x="1904801" y="123103"/>
            <a:ext cx="1407147" cy="1973095"/>
          </a:xfrm>
          <a:custGeom>
            <a:avLst/>
            <a:gdLst/>
            <a:ahLst/>
            <a:cxnLst/>
            <a:rect l="l" t="t" r="r" b="b"/>
            <a:pathLst>
              <a:path w="1407147" h="1973095">
                <a:moveTo>
                  <a:pt x="0" y="0"/>
                </a:moveTo>
                <a:lnTo>
                  <a:pt x="1407147" y="0"/>
                </a:lnTo>
                <a:lnTo>
                  <a:pt x="1407147" y="1973095"/>
                </a:lnTo>
                <a:lnTo>
                  <a:pt x="0" y="19730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26452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151019" y="3740489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262806" y="8791960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720021" y="2566854"/>
            <a:ext cx="4709356" cy="4114800"/>
          </a:xfrm>
          <a:custGeom>
            <a:avLst/>
            <a:gdLst/>
            <a:ahLst/>
            <a:cxnLst/>
            <a:rect l="l" t="t" r="r" b="b"/>
            <a:pathLst>
              <a:path w="4709356" h="4114800">
                <a:moveTo>
                  <a:pt x="0" y="0"/>
                </a:moveTo>
                <a:lnTo>
                  <a:pt x="4709356" y="0"/>
                </a:lnTo>
                <a:lnTo>
                  <a:pt x="470935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50910" y="6431628"/>
            <a:ext cx="3791473" cy="3605346"/>
          </a:xfrm>
          <a:custGeom>
            <a:avLst/>
            <a:gdLst/>
            <a:ahLst/>
            <a:cxnLst/>
            <a:rect l="l" t="t" r="r" b="b"/>
            <a:pathLst>
              <a:path w="3791473" h="3605346">
                <a:moveTo>
                  <a:pt x="0" y="0"/>
                </a:moveTo>
                <a:lnTo>
                  <a:pt x="3791473" y="0"/>
                </a:lnTo>
                <a:lnTo>
                  <a:pt x="3791473" y="3605346"/>
                </a:lnTo>
                <a:lnTo>
                  <a:pt x="0" y="36053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4320466" y="6431628"/>
            <a:ext cx="3791473" cy="3605346"/>
          </a:xfrm>
          <a:custGeom>
            <a:avLst/>
            <a:gdLst/>
            <a:ahLst/>
            <a:cxnLst/>
            <a:rect l="l" t="t" r="r" b="b"/>
            <a:pathLst>
              <a:path w="3791473" h="3605346">
                <a:moveTo>
                  <a:pt x="0" y="0"/>
                </a:moveTo>
                <a:lnTo>
                  <a:pt x="3791472" y="0"/>
                </a:lnTo>
                <a:lnTo>
                  <a:pt x="3791472" y="3605346"/>
                </a:lnTo>
                <a:lnTo>
                  <a:pt x="0" y="36053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0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6018340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4501454" y="4104120"/>
            <a:ext cx="3033666" cy="1475120"/>
          </a:xfrm>
          <a:custGeom>
            <a:avLst/>
            <a:gdLst/>
            <a:ahLst/>
            <a:cxnLst/>
            <a:rect l="l" t="t" r="r" b="b"/>
            <a:pathLst>
              <a:path w="3033666" h="1475120">
                <a:moveTo>
                  <a:pt x="0" y="0"/>
                </a:moveTo>
                <a:lnTo>
                  <a:pt x="3033666" y="0"/>
                </a:lnTo>
                <a:lnTo>
                  <a:pt x="3033666" y="1475120"/>
                </a:lnTo>
                <a:lnTo>
                  <a:pt x="0" y="147512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57953" y="220060"/>
            <a:ext cx="16972094" cy="2195883"/>
            <a:chOff x="0" y="0"/>
            <a:chExt cx="3295303" cy="4263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295304" cy="426353"/>
            </a:xfrm>
            <a:custGeom>
              <a:avLst/>
              <a:gdLst/>
              <a:ahLst/>
              <a:cxnLst/>
              <a:rect l="l" t="t" r="r" b="b"/>
              <a:pathLst>
                <a:path w="3295304" h="426353">
                  <a:moveTo>
                    <a:pt x="23264" y="0"/>
                  </a:moveTo>
                  <a:lnTo>
                    <a:pt x="3272039" y="0"/>
                  </a:lnTo>
                  <a:cubicBezTo>
                    <a:pt x="3278210" y="0"/>
                    <a:pt x="3284127" y="2451"/>
                    <a:pt x="3288490" y="6814"/>
                  </a:cubicBezTo>
                  <a:cubicBezTo>
                    <a:pt x="3292852" y="11177"/>
                    <a:pt x="3295304" y="17094"/>
                    <a:pt x="3295304" y="23264"/>
                  </a:cubicBezTo>
                  <a:lnTo>
                    <a:pt x="3295304" y="403089"/>
                  </a:lnTo>
                  <a:cubicBezTo>
                    <a:pt x="3295304" y="409259"/>
                    <a:pt x="3292852" y="415176"/>
                    <a:pt x="3288490" y="419539"/>
                  </a:cubicBezTo>
                  <a:cubicBezTo>
                    <a:pt x="3284127" y="423902"/>
                    <a:pt x="3278210" y="426353"/>
                    <a:pt x="3272039" y="426353"/>
                  </a:cubicBezTo>
                  <a:lnTo>
                    <a:pt x="23264" y="426353"/>
                  </a:lnTo>
                  <a:cubicBezTo>
                    <a:pt x="10416" y="426353"/>
                    <a:pt x="0" y="415937"/>
                    <a:pt x="0" y="403089"/>
                  </a:cubicBezTo>
                  <a:lnTo>
                    <a:pt x="0" y="23264"/>
                  </a:lnTo>
                  <a:cubicBezTo>
                    <a:pt x="0" y="17094"/>
                    <a:pt x="2451" y="11177"/>
                    <a:pt x="6814" y="6814"/>
                  </a:cubicBezTo>
                  <a:cubicBezTo>
                    <a:pt x="11177" y="2451"/>
                    <a:pt x="17094" y="0"/>
                    <a:pt x="23264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295303" cy="464453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518231" y="257162"/>
            <a:ext cx="1927203" cy="2158781"/>
          </a:xfrm>
          <a:custGeom>
            <a:avLst/>
            <a:gdLst/>
            <a:ahLst/>
            <a:cxnLst/>
            <a:rect l="l" t="t" r="r" b="b"/>
            <a:pathLst>
              <a:path w="1927203" h="2158781">
                <a:moveTo>
                  <a:pt x="0" y="0"/>
                </a:moveTo>
                <a:lnTo>
                  <a:pt x="1927203" y="0"/>
                </a:lnTo>
                <a:lnTo>
                  <a:pt x="1927203" y="2158781"/>
                </a:lnTo>
                <a:lnTo>
                  <a:pt x="0" y="21587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9416366" y="6384902"/>
            <a:ext cx="6392428" cy="1739392"/>
            <a:chOff x="0" y="0"/>
            <a:chExt cx="1821820" cy="49572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821820" cy="495721"/>
            </a:xfrm>
            <a:custGeom>
              <a:avLst/>
              <a:gdLst/>
              <a:ahLst/>
              <a:cxnLst/>
              <a:rect l="l" t="t" r="r" b="b"/>
              <a:pathLst>
                <a:path w="1821820" h="495721">
                  <a:moveTo>
                    <a:pt x="61766" y="0"/>
                  </a:moveTo>
                  <a:lnTo>
                    <a:pt x="1760053" y="0"/>
                  </a:lnTo>
                  <a:cubicBezTo>
                    <a:pt x="1776435" y="0"/>
                    <a:pt x="1792146" y="6508"/>
                    <a:pt x="1803729" y="18091"/>
                  </a:cubicBezTo>
                  <a:cubicBezTo>
                    <a:pt x="1815312" y="29674"/>
                    <a:pt x="1821820" y="45385"/>
                    <a:pt x="1821820" y="61766"/>
                  </a:cubicBezTo>
                  <a:lnTo>
                    <a:pt x="1821820" y="433954"/>
                  </a:lnTo>
                  <a:cubicBezTo>
                    <a:pt x="1821820" y="450336"/>
                    <a:pt x="1815312" y="466046"/>
                    <a:pt x="1803729" y="477630"/>
                  </a:cubicBezTo>
                  <a:cubicBezTo>
                    <a:pt x="1792146" y="489213"/>
                    <a:pt x="1776435" y="495721"/>
                    <a:pt x="1760053" y="495721"/>
                  </a:cubicBezTo>
                  <a:lnTo>
                    <a:pt x="61766" y="495721"/>
                  </a:lnTo>
                  <a:cubicBezTo>
                    <a:pt x="27654" y="495721"/>
                    <a:pt x="0" y="468067"/>
                    <a:pt x="0" y="433954"/>
                  </a:cubicBezTo>
                  <a:lnTo>
                    <a:pt x="0" y="61766"/>
                  </a:lnTo>
                  <a:cubicBezTo>
                    <a:pt x="0" y="45385"/>
                    <a:pt x="6508" y="29674"/>
                    <a:pt x="18091" y="18091"/>
                  </a:cubicBezTo>
                  <a:cubicBezTo>
                    <a:pt x="29674" y="6508"/>
                    <a:pt x="45385" y="0"/>
                    <a:pt x="61766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821820" cy="5338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2585156" y="8388604"/>
            <a:ext cx="6392428" cy="1739392"/>
            <a:chOff x="0" y="0"/>
            <a:chExt cx="1821820" cy="49572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821820" cy="495721"/>
            </a:xfrm>
            <a:custGeom>
              <a:avLst/>
              <a:gdLst/>
              <a:ahLst/>
              <a:cxnLst/>
              <a:rect l="l" t="t" r="r" b="b"/>
              <a:pathLst>
                <a:path w="1821820" h="495721">
                  <a:moveTo>
                    <a:pt x="61766" y="0"/>
                  </a:moveTo>
                  <a:lnTo>
                    <a:pt x="1760053" y="0"/>
                  </a:lnTo>
                  <a:cubicBezTo>
                    <a:pt x="1776435" y="0"/>
                    <a:pt x="1792146" y="6508"/>
                    <a:pt x="1803729" y="18091"/>
                  </a:cubicBezTo>
                  <a:cubicBezTo>
                    <a:pt x="1815312" y="29674"/>
                    <a:pt x="1821820" y="45385"/>
                    <a:pt x="1821820" y="61766"/>
                  </a:cubicBezTo>
                  <a:lnTo>
                    <a:pt x="1821820" y="433954"/>
                  </a:lnTo>
                  <a:cubicBezTo>
                    <a:pt x="1821820" y="450336"/>
                    <a:pt x="1815312" y="466046"/>
                    <a:pt x="1803729" y="477630"/>
                  </a:cubicBezTo>
                  <a:cubicBezTo>
                    <a:pt x="1792146" y="489213"/>
                    <a:pt x="1776435" y="495721"/>
                    <a:pt x="1760053" y="495721"/>
                  </a:cubicBezTo>
                  <a:lnTo>
                    <a:pt x="61766" y="495721"/>
                  </a:lnTo>
                  <a:cubicBezTo>
                    <a:pt x="27654" y="495721"/>
                    <a:pt x="0" y="468067"/>
                    <a:pt x="0" y="433954"/>
                  </a:cubicBezTo>
                  <a:lnTo>
                    <a:pt x="0" y="61766"/>
                  </a:lnTo>
                  <a:cubicBezTo>
                    <a:pt x="0" y="45385"/>
                    <a:pt x="6508" y="29674"/>
                    <a:pt x="18091" y="18091"/>
                  </a:cubicBezTo>
                  <a:cubicBezTo>
                    <a:pt x="29674" y="6508"/>
                    <a:pt x="45385" y="0"/>
                    <a:pt x="61766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821820" cy="5338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2585156" y="6349139"/>
            <a:ext cx="6392428" cy="1739392"/>
            <a:chOff x="0" y="0"/>
            <a:chExt cx="1821820" cy="495721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821820" cy="495721"/>
            </a:xfrm>
            <a:custGeom>
              <a:avLst/>
              <a:gdLst/>
              <a:ahLst/>
              <a:cxnLst/>
              <a:rect l="l" t="t" r="r" b="b"/>
              <a:pathLst>
                <a:path w="1821820" h="495721">
                  <a:moveTo>
                    <a:pt x="61766" y="0"/>
                  </a:moveTo>
                  <a:lnTo>
                    <a:pt x="1760053" y="0"/>
                  </a:lnTo>
                  <a:cubicBezTo>
                    <a:pt x="1776435" y="0"/>
                    <a:pt x="1792146" y="6508"/>
                    <a:pt x="1803729" y="18091"/>
                  </a:cubicBezTo>
                  <a:cubicBezTo>
                    <a:pt x="1815312" y="29674"/>
                    <a:pt x="1821820" y="45385"/>
                    <a:pt x="1821820" y="61766"/>
                  </a:cubicBezTo>
                  <a:lnTo>
                    <a:pt x="1821820" y="433954"/>
                  </a:lnTo>
                  <a:cubicBezTo>
                    <a:pt x="1821820" y="450336"/>
                    <a:pt x="1815312" y="466046"/>
                    <a:pt x="1803729" y="477630"/>
                  </a:cubicBezTo>
                  <a:cubicBezTo>
                    <a:pt x="1792146" y="489213"/>
                    <a:pt x="1776435" y="495721"/>
                    <a:pt x="1760053" y="495721"/>
                  </a:cubicBezTo>
                  <a:lnTo>
                    <a:pt x="61766" y="495721"/>
                  </a:lnTo>
                  <a:cubicBezTo>
                    <a:pt x="27654" y="495721"/>
                    <a:pt x="0" y="468067"/>
                    <a:pt x="0" y="433954"/>
                  </a:cubicBezTo>
                  <a:lnTo>
                    <a:pt x="0" y="61766"/>
                  </a:lnTo>
                  <a:cubicBezTo>
                    <a:pt x="0" y="45385"/>
                    <a:pt x="6508" y="29674"/>
                    <a:pt x="18091" y="18091"/>
                  </a:cubicBezTo>
                  <a:cubicBezTo>
                    <a:pt x="29674" y="6508"/>
                    <a:pt x="45385" y="0"/>
                    <a:pt x="61766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821820" cy="5338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9416366" y="8388604"/>
            <a:ext cx="6392428" cy="1739392"/>
            <a:chOff x="0" y="0"/>
            <a:chExt cx="1821820" cy="495721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821820" cy="495721"/>
            </a:xfrm>
            <a:custGeom>
              <a:avLst/>
              <a:gdLst/>
              <a:ahLst/>
              <a:cxnLst/>
              <a:rect l="l" t="t" r="r" b="b"/>
              <a:pathLst>
                <a:path w="1821820" h="495721">
                  <a:moveTo>
                    <a:pt x="61766" y="0"/>
                  </a:moveTo>
                  <a:lnTo>
                    <a:pt x="1760053" y="0"/>
                  </a:lnTo>
                  <a:cubicBezTo>
                    <a:pt x="1776435" y="0"/>
                    <a:pt x="1792146" y="6508"/>
                    <a:pt x="1803729" y="18091"/>
                  </a:cubicBezTo>
                  <a:cubicBezTo>
                    <a:pt x="1815312" y="29674"/>
                    <a:pt x="1821820" y="45385"/>
                    <a:pt x="1821820" y="61766"/>
                  </a:cubicBezTo>
                  <a:lnTo>
                    <a:pt x="1821820" y="433954"/>
                  </a:lnTo>
                  <a:cubicBezTo>
                    <a:pt x="1821820" y="450336"/>
                    <a:pt x="1815312" y="466046"/>
                    <a:pt x="1803729" y="477630"/>
                  </a:cubicBezTo>
                  <a:cubicBezTo>
                    <a:pt x="1792146" y="489213"/>
                    <a:pt x="1776435" y="495721"/>
                    <a:pt x="1760053" y="495721"/>
                  </a:cubicBezTo>
                  <a:lnTo>
                    <a:pt x="61766" y="495721"/>
                  </a:lnTo>
                  <a:cubicBezTo>
                    <a:pt x="27654" y="495721"/>
                    <a:pt x="0" y="468067"/>
                    <a:pt x="0" y="433954"/>
                  </a:cubicBezTo>
                  <a:lnTo>
                    <a:pt x="0" y="61766"/>
                  </a:lnTo>
                  <a:cubicBezTo>
                    <a:pt x="0" y="45385"/>
                    <a:pt x="6508" y="29674"/>
                    <a:pt x="18091" y="18091"/>
                  </a:cubicBezTo>
                  <a:cubicBezTo>
                    <a:pt x="29674" y="6508"/>
                    <a:pt x="45385" y="0"/>
                    <a:pt x="61766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1821820" cy="5338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1992127" y="352343"/>
            <a:ext cx="1460998" cy="2063600"/>
          </a:xfrm>
          <a:custGeom>
            <a:avLst/>
            <a:gdLst/>
            <a:ahLst/>
            <a:cxnLst/>
            <a:rect l="l" t="t" r="r" b="b"/>
            <a:pathLst>
              <a:path w="1460998" h="2063600">
                <a:moveTo>
                  <a:pt x="0" y="0"/>
                </a:moveTo>
                <a:lnTo>
                  <a:pt x="1460999" y="0"/>
                </a:lnTo>
                <a:lnTo>
                  <a:pt x="1460999" y="2063600"/>
                </a:lnTo>
                <a:lnTo>
                  <a:pt x="0" y="2063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33988" b="-91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TextBox 19"/>
          <p:cNvSpPr txBox="1"/>
          <p:nvPr/>
        </p:nvSpPr>
        <p:spPr>
          <a:xfrm>
            <a:off x="1332908" y="3229533"/>
            <a:ext cx="15362931" cy="20504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66"/>
              </a:lnSpc>
            </a:pPr>
            <a:r>
              <a:rPr lang="en-US" sz="5780" u="sng">
                <a:solidFill>
                  <a:srgbClr val="FEF0D6"/>
                </a:solidFill>
                <a:latin typeface="Quicksand Bold"/>
              </a:rPr>
              <a:t>The boy with bright blue eyes</a:t>
            </a:r>
            <a:r>
              <a:rPr lang="en-US" sz="5780">
                <a:solidFill>
                  <a:srgbClr val="FEF0D6"/>
                </a:solidFill>
                <a:latin typeface="Quicksand Bold"/>
              </a:rPr>
              <a:t> and a huge smile is my best friend.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775348" y="8301236"/>
            <a:ext cx="4244977" cy="13235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24"/>
              </a:lnSpc>
            </a:pPr>
            <a:r>
              <a:rPr lang="en-US" sz="4809">
                <a:solidFill>
                  <a:srgbClr val="FEF0D6"/>
                </a:solidFill>
                <a:latin typeface="Quicksand Bold"/>
              </a:rPr>
              <a:t>a main clause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294148" y="448324"/>
            <a:ext cx="14220802" cy="17393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99"/>
              </a:lnSpc>
            </a:pPr>
            <a:r>
              <a:rPr lang="en-US" sz="5749">
                <a:solidFill>
                  <a:srgbClr val="FEF0D6"/>
                </a:solidFill>
                <a:latin typeface="Genty Sans"/>
              </a:rPr>
              <a:t>WHAT IS THE GRAMMATICAL TERM FOR THE UNDERLINED WORDS?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991893" y="6348799"/>
            <a:ext cx="5578955" cy="16733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7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a fronted adverbial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0404549" y="8101726"/>
            <a:ext cx="5060507" cy="1379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75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a noun phrase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0082327" y="6415134"/>
            <a:ext cx="5578955" cy="16733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7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a subordinate clause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130903" y="6459497"/>
            <a:ext cx="644444" cy="825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7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a)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9760105" y="6459497"/>
            <a:ext cx="644444" cy="825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7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b)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2991893" y="8654176"/>
            <a:ext cx="644444" cy="825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7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c)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9760105" y="8654176"/>
            <a:ext cx="644444" cy="825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7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57953" y="220060"/>
            <a:ext cx="16972094" cy="2195883"/>
            <a:chOff x="0" y="0"/>
            <a:chExt cx="3295303" cy="4263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295304" cy="426353"/>
            </a:xfrm>
            <a:custGeom>
              <a:avLst/>
              <a:gdLst/>
              <a:ahLst/>
              <a:cxnLst/>
              <a:rect l="l" t="t" r="r" b="b"/>
              <a:pathLst>
                <a:path w="3295304" h="426353">
                  <a:moveTo>
                    <a:pt x="23264" y="0"/>
                  </a:moveTo>
                  <a:lnTo>
                    <a:pt x="3272039" y="0"/>
                  </a:lnTo>
                  <a:cubicBezTo>
                    <a:pt x="3278210" y="0"/>
                    <a:pt x="3284127" y="2451"/>
                    <a:pt x="3288490" y="6814"/>
                  </a:cubicBezTo>
                  <a:cubicBezTo>
                    <a:pt x="3292852" y="11177"/>
                    <a:pt x="3295304" y="17094"/>
                    <a:pt x="3295304" y="23264"/>
                  </a:cubicBezTo>
                  <a:lnTo>
                    <a:pt x="3295304" y="403089"/>
                  </a:lnTo>
                  <a:cubicBezTo>
                    <a:pt x="3295304" y="409259"/>
                    <a:pt x="3292852" y="415176"/>
                    <a:pt x="3288490" y="419539"/>
                  </a:cubicBezTo>
                  <a:cubicBezTo>
                    <a:pt x="3284127" y="423902"/>
                    <a:pt x="3278210" y="426353"/>
                    <a:pt x="3272039" y="426353"/>
                  </a:cubicBezTo>
                  <a:lnTo>
                    <a:pt x="23264" y="426353"/>
                  </a:lnTo>
                  <a:cubicBezTo>
                    <a:pt x="10416" y="426353"/>
                    <a:pt x="0" y="415937"/>
                    <a:pt x="0" y="403089"/>
                  </a:cubicBezTo>
                  <a:lnTo>
                    <a:pt x="0" y="23264"/>
                  </a:lnTo>
                  <a:cubicBezTo>
                    <a:pt x="0" y="17094"/>
                    <a:pt x="2451" y="11177"/>
                    <a:pt x="6814" y="6814"/>
                  </a:cubicBezTo>
                  <a:cubicBezTo>
                    <a:pt x="11177" y="2451"/>
                    <a:pt x="17094" y="0"/>
                    <a:pt x="23264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295303" cy="464453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518231" y="257162"/>
            <a:ext cx="1927203" cy="2158781"/>
          </a:xfrm>
          <a:custGeom>
            <a:avLst/>
            <a:gdLst/>
            <a:ahLst/>
            <a:cxnLst/>
            <a:rect l="l" t="t" r="r" b="b"/>
            <a:pathLst>
              <a:path w="1927203" h="2158781">
                <a:moveTo>
                  <a:pt x="0" y="0"/>
                </a:moveTo>
                <a:lnTo>
                  <a:pt x="1927203" y="0"/>
                </a:lnTo>
                <a:lnTo>
                  <a:pt x="1927203" y="2158781"/>
                </a:lnTo>
                <a:lnTo>
                  <a:pt x="0" y="21587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9416366" y="6384902"/>
            <a:ext cx="6392428" cy="1739392"/>
            <a:chOff x="0" y="0"/>
            <a:chExt cx="1821820" cy="49572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821820" cy="495721"/>
            </a:xfrm>
            <a:custGeom>
              <a:avLst/>
              <a:gdLst/>
              <a:ahLst/>
              <a:cxnLst/>
              <a:rect l="l" t="t" r="r" b="b"/>
              <a:pathLst>
                <a:path w="1821820" h="495721">
                  <a:moveTo>
                    <a:pt x="61766" y="0"/>
                  </a:moveTo>
                  <a:lnTo>
                    <a:pt x="1760053" y="0"/>
                  </a:lnTo>
                  <a:cubicBezTo>
                    <a:pt x="1776435" y="0"/>
                    <a:pt x="1792146" y="6508"/>
                    <a:pt x="1803729" y="18091"/>
                  </a:cubicBezTo>
                  <a:cubicBezTo>
                    <a:pt x="1815312" y="29674"/>
                    <a:pt x="1821820" y="45385"/>
                    <a:pt x="1821820" y="61766"/>
                  </a:cubicBezTo>
                  <a:lnTo>
                    <a:pt x="1821820" y="433954"/>
                  </a:lnTo>
                  <a:cubicBezTo>
                    <a:pt x="1821820" y="450336"/>
                    <a:pt x="1815312" y="466046"/>
                    <a:pt x="1803729" y="477630"/>
                  </a:cubicBezTo>
                  <a:cubicBezTo>
                    <a:pt x="1792146" y="489213"/>
                    <a:pt x="1776435" y="495721"/>
                    <a:pt x="1760053" y="495721"/>
                  </a:cubicBezTo>
                  <a:lnTo>
                    <a:pt x="61766" y="495721"/>
                  </a:lnTo>
                  <a:cubicBezTo>
                    <a:pt x="27654" y="495721"/>
                    <a:pt x="0" y="468067"/>
                    <a:pt x="0" y="433954"/>
                  </a:cubicBezTo>
                  <a:lnTo>
                    <a:pt x="0" y="61766"/>
                  </a:lnTo>
                  <a:cubicBezTo>
                    <a:pt x="0" y="45385"/>
                    <a:pt x="6508" y="29674"/>
                    <a:pt x="18091" y="18091"/>
                  </a:cubicBezTo>
                  <a:cubicBezTo>
                    <a:pt x="29674" y="6508"/>
                    <a:pt x="45385" y="0"/>
                    <a:pt x="61766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821820" cy="5338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2585156" y="8388604"/>
            <a:ext cx="6392428" cy="1739392"/>
            <a:chOff x="0" y="0"/>
            <a:chExt cx="1821820" cy="49572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821820" cy="495721"/>
            </a:xfrm>
            <a:custGeom>
              <a:avLst/>
              <a:gdLst/>
              <a:ahLst/>
              <a:cxnLst/>
              <a:rect l="l" t="t" r="r" b="b"/>
              <a:pathLst>
                <a:path w="1821820" h="495721">
                  <a:moveTo>
                    <a:pt x="61766" y="0"/>
                  </a:moveTo>
                  <a:lnTo>
                    <a:pt x="1760053" y="0"/>
                  </a:lnTo>
                  <a:cubicBezTo>
                    <a:pt x="1776435" y="0"/>
                    <a:pt x="1792146" y="6508"/>
                    <a:pt x="1803729" y="18091"/>
                  </a:cubicBezTo>
                  <a:cubicBezTo>
                    <a:pt x="1815312" y="29674"/>
                    <a:pt x="1821820" y="45385"/>
                    <a:pt x="1821820" y="61766"/>
                  </a:cubicBezTo>
                  <a:lnTo>
                    <a:pt x="1821820" y="433954"/>
                  </a:lnTo>
                  <a:cubicBezTo>
                    <a:pt x="1821820" y="450336"/>
                    <a:pt x="1815312" y="466046"/>
                    <a:pt x="1803729" y="477630"/>
                  </a:cubicBezTo>
                  <a:cubicBezTo>
                    <a:pt x="1792146" y="489213"/>
                    <a:pt x="1776435" y="495721"/>
                    <a:pt x="1760053" y="495721"/>
                  </a:cubicBezTo>
                  <a:lnTo>
                    <a:pt x="61766" y="495721"/>
                  </a:lnTo>
                  <a:cubicBezTo>
                    <a:pt x="27654" y="495721"/>
                    <a:pt x="0" y="468067"/>
                    <a:pt x="0" y="433954"/>
                  </a:cubicBezTo>
                  <a:lnTo>
                    <a:pt x="0" y="61766"/>
                  </a:lnTo>
                  <a:cubicBezTo>
                    <a:pt x="0" y="45385"/>
                    <a:pt x="6508" y="29674"/>
                    <a:pt x="18091" y="18091"/>
                  </a:cubicBezTo>
                  <a:cubicBezTo>
                    <a:pt x="29674" y="6508"/>
                    <a:pt x="45385" y="0"/>
                    <a:pt x="61766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821820" cy="5338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2585156" y="6349139"/>
            <a:ext cx="6392428" cy="1739392"/>
            <a:chOff x="0" y="0"/>
            <a:chExt cx="1821820" cy="495721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821820" cy="495721"/>
            </a:xfrm>
            <a:custGeom>
              <a:avLst/>
              <a:gdLst/>
              <a:ahLst/>
              <a:cxnLst/>
              <a:rect l="l" t="t" r="r" b="b"/>
              <a:pathLst>
                <a:path w="1821820" h="495721">
                  <a:moveTo>
                    <a:pt x="61766" y="0"/>
                  </a:moveTo>
                  <a:lnTo>
                    <a:pt x="1760053" y="0"/>
                  </a:lnTo>
                  <a:cubicBezTo>
                    <a:pt x="1776435" y="0"/>
                    <a:pt x="1792146" y="6508"/>
                    <a:pt x="1803729" y="18091"/>
                  </a:cubicBezTo>
                  <a:cubicBezTo>
                    <a:pt x="1815312" y="29674"/>
                    <a:pt x="1821820" y="45385"/>
                    <a:pt x="1821820" y="61766"/>
                  </a:cubicBezTo>
                  <a:lnTo>
                    <a:pt x="1821820" y="433954"/>
                  </a:lnTo>
                  <a:cubicBezTo>
                    <a:pt x="1821820" y="450336"/>
                    <a:pt x="1815312" y="466046"/>
                    <a:pt x="1803729" y="477630"/>
                  </a:cubicBezTo>
                  <a:cubicBezTo>
                    <a:pt x="1792146" y="489213"/>
                    <a:pt x="1776435" y="495721"/>
                    <a:pt x="1760053" y="495721"/>
                  </a:cubicBezTo>
                  <a:lnTo>
                    <a:pt x="61766" y="495721"/>
                  </a:lnTo>
                  <a:cubicBezTo>
                    <a:pt x="27654" y="495721"/>
                    <a:pt x="0" y="468067"/>
                    <a:pt x="0" y="433954"/>
                  </a:cubicBezTo>
                  <a:lnTo>
                    <a:pt x="0" y="61766"/>
                  </a:lnTo>
                  <a:cubicBezTo>
                    <a:pt x="0" y="45385"/>
                    <a:pt x="6508" y="29674"/>
                    <a:pt x="18091" y="18091"/>
                  </a:cubicBezTo>
                  <a:cubicBezTo>
                    <a:pt x="29674" y="6508"/>
                    <a:pt x="45385" y="0"/>
                    <a:pt x="61766" y="0"/>
                  </a:cubicBezTo>
                  <a:close/>
                </a:path>
              </a:pathLst>
            </a:custGeom>
            <a:solidFill>
              <a:srgbClr val="F59A3D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821820" cy="5338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9416366" y="8388604"/>
            <a:ext cx="6392428" cy="1739392"/>
            <a:chOff x="0" y="0"/>
            <a:chExt cx="1821820" cy="495721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821820" cy="495721"/>
            </a:xfrm>
            <a:custGeom>
              <a:avLst/>
              <a:gdLst/>
              <a:ahLst/>
              <a:cxnLst/>
              <a:rect l="l" t="t" r="r" b="b"/>
              <a:pathLst>
                <a:path w="1821820" h="495721">
                  <a:moveTo>
                    <a:pt x="61766" y="0"/>
                  </a:moveTo>
                  <a:lnTo>
                    <a:pt x="1760053" y="0"/>
                  </a:lnTo>
                  <a:cubicBezTo>
                    <a:pt x="1776435" y="0"/>
                    <a:pt x="1792146" y="6508"/>
                    <a:pt x="1803729" y="18091"/>
                  </a:cubicBezTo>
                  <a:cubicBezTo>
                    <a:pt x="1815312" y="29674"/>
                    <a:pt x="1821820" y="45385"/>
                    <a:pt x="1821820" y="61766"/>
                  </a:cubicBezTo>
                  <a:lnTo>
                    <a:pt x="1821820" y="433954"/>
                  </a:lnTo>
                  <a:cubicBezTo>
                    <a:pt x="1821820" y="450336"/>
                    <a:pt x="1815312" y="466046"/>
                    <a:pt x="1803729" y="477630"/>
                  </a:cubicBezTo>
                  <a:cubicBezTo>
                    <a:pt x="1792146" y="489213"/>
                    <a:pt x="1776435" y="495721"/>
                    <a:pt x="1760053" y="495721"/>
                  </a:cubicBezTo>
                  <a:lnTo>
                    <a:pt x="61766" y="495721"/>
                  </a:lnTo>
                  <a:cubicBezTo>
                    <a:pt x="27654" y="495721"/>
                    <a:pt x="0" y="468067"/>
                    <a:pt x="0" y="433954"/>
                  </a:cubicBezTo>
                  <a:lnTo>
                    <a:pt x="0" y="61766"/>
                  </a:lnTo>
                  <a:cubicBezTo>
                    <a:pt x="0" y="45385"/>
                    <a:pt x="6508" y="29674"/>
                    <a:pt x="18091" y="18091"/>
                  </a:cubicBezTo>
                  <a:cubicBezTo>
                    <a:pt x="29674" y="6508"/>
                    <a:pt x="45385" y="0"/>
                    <a:pt x="61766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1821820" cy="5338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1992127" y="352343"/>
            <a:ext cx="1460998" cy="2063600"/>
          </a:xfrm>
          <a:custGeom>
            <a:avLst/>
            <a:gdLst/>
            <a:ahLst/>
            <a:cxnLst/>
            <a:rect l="l" t="t" r="r" b="b"/>
            <a:pathLst>
              <a:path w="1460998" h="2063600">
                <a:moveTo>
                  <a:pt x="0" y="0"/>
                </a:moveTo>
                <a:lnTo>
                  <a:pt x="1460999" y="0"/>
                </a:lnTo>
                <a:lnTo>
                  <a:pt x="1460999" y="2063600"/>
                </a:lnTo>
                <a:lnTo>
                  <a:pt x="0" y="2063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33988" b="-91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TextBox 19"/>
          <p:cNvSpPr txBox="1"/>
          <p:nvPr/>
        </p:nvSpPr>
        <p:spPr>
          <a:xfrm>
            <a:off x="1332908" y="3229533"/>
            <a:ext cx="15362931" cy="20504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66"/>
              </a:lnSpc>
            </a:pPr>
            <a:r>
              <a:rPr lang="en-US" sz="5780" u="sng">
                <a:solidFill>
                  <a:srgbClr val="FEF0D6"/>
                </a:solidFill>
                <a:latin typeface="Quicksand Bold"/>
              </a:rPr>
              <a:t>The boy with bright blue eyes</a:t>
            </a:r>
            <a:r>
              <a:rPr lang="en-US" sz="5780">
                <a:solidFill>
                  <a:srgbClr val="FEF0D6"/>
                </a:solidFill>
                <a:latin typeface="Quicksand Bold"/>
              </a:rPr>
              <a:t> and a huge smile is my best friend.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775348" y="8301236"/>
            <a:ext cx="4244977" cy="13235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24"/>
              </a:lnSpc>
            </a:pPr>
            <a:r>
              <a:rPr lang="en-US" sz="4809">
                <a:solidFill>
                  <a:srgbClr val="FEF0D6"/>
                </a:solidFill>
                <a:latin typeface="Quicksand Bold"/>
              </a:rPr>
              <a:t>a main clause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621234" y="561373"/>
            <a:ext cx="5045531" cy="1182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03"/>
              </a:lnSpc>
            </a:pPr>
            <a:r>
              <a:rPr lang="en-US" sz="7752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991893" y="6348799"/>
            <a:ext cx="5578955" cy="16733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7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a fronted adverbial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0404549" y="8101726"/>
            <a:ext cx="5060507" cy="1379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75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a noun phrase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0082327" y="6415134"/>
            <a:ext cx="5578955" cy="16733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7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a subordinate clause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130903" y="6459497"/>
            <a:ext cx="644444" cy="825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7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a)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9760105" y="6459497"/>
            <a:ext cx="644444" cy="825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7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b)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2991893" y="8654176"/>
            <a:ext cx="644444" cy="825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7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c)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9760105" y="8654176"/>
            <a:ext cx="644444" cy="825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7"/>
              </a:lnSpc>
            </a:pPr>
            <a:r>
              <a:rPr lang="en-US" sz="4990">
                <a:solidFill>
                  <a:srgbClr val="FEF0D6"/>
                </a:solidFill>
                <a:latin typeface="Quicksand Bold"/>
              </a:rPr>
              <a:t>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200400" y="3619500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2895600" y="9105900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366878" y="2892177"/>
            <a:ext cx="5663163" cy="4308723"/>
          </a:xfrm>
          <a:custGeom>
            <a:avLst/>
            <a:gdLst/>
            <a:ahLst/>
            <a:cxnLst/>
            <a:rect l="l" t="t" r="r" b="b"/>
            <a:pathLst>
              <a:path w="5663163" h="4308723">
                <a:moveTo>
                  <a:pt x="0" y="0"/>
                </a:moveTo>
                <a:lnTo>
                  <a:pt x="5663163" y="0"/>
                </a:lnTo>
                <a:lnTo>
                  <a:pt x="5663163" y="4308723"/>
                </a:lnTo>
                <a:lnTo>
                  <a:pt x="0" y="43087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401878" y="3623456"/>
            <a:ext cx="2713279" cy="3040088"/>
          </a:xfrm>
          <a:custGeom>
            <a:avLst/>
            <a:gdLst/>
            <a:ahLst/>
            <a:cxnLst/>
            <a:rect l="l" t="t" r="r" b="b"/>
            <a:pathLst>
              <a:path w="2713279" h="3040088">
                <a:moveTo>
                  <a:pt x="0" y="0"/>
                </a:moveTo>
                <a:lnTo>
                  <a:pt x="2713279" y="0"/>
                </a:lnTo>
                <a:lnTo>
                  <a:pt x="2713279" y="3040088"/>
                </a:lnTo>
                <a:lnTo>
                  <a:pt x="0" y="30400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6291236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0" y="187872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6351873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0636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8101" y="123103"/>
            <a:ext cx="15622433" cy="2065091"/>
            <a:chOff x="0" y="0"/>
            <a:chExt cx="3401151" cy="4495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01151" cy="449590"/>
            </a:xfrm>
            <a:custGeom>
              <a:avLst/>
              <a:gdLst/>
              <a:ahLst/>
              <a:cxnLst/>
              <a:rect l="l" t="t" r="r" b="b"/>
              <a:pathLst>
                <a:path w="3401151" h="449590">
                  <a:moveTo>
                    <a:pt x="25274" y="0"/>
                  </a:moveTo>
                  <a:lnTo>
                    <a:pt x="3375877" y="0"/>
                  </a:lnTo>
                  <a:cubicBezTo>
                    <a:pt x="3389835" y="0"/>
                    <a:pt x="3401151" y="11315"/>
                    <a:pt x="3401151" y="25274"/>
                  </a:cubicBezTo>
                  <a:lnTo>
                    <a:pt x="3401151" y="424316"/>
                  </a:lnTo>
                  <a:cubicBezTo>
                    <a:pt x="3401151" y="431019"/>
                    <a:pt x="3398488" y="437447"/>
                    <a:pt x="3393748" y="442187"/>
                  </a:cubicBezTo>
                  <a:cubicBezTo>
                    <a:pt x="3389009" y="446927"/>
                    <a:pt x="3382580" y="449590"/>
                    <a:pt x="3375877" y="449590"/>
                  </a:cubicBezTo>
                  <a:lnTo>
                    <a:pt x="25274" y="449590"/>
                  </a:lnTo>
                  <a:cubicBezTo>
                    <a:pt x="18571" y="449590"/>
                    <a:pt x="12142" y="446927"/>
                    <a:pt x="7403" y="442187"/>
                  </a:cubicBezTo>
                  <a:cubicBezTo>
                    <a:pt x="2663" y="437447"/>
                    <a:pt x="0" y="431019"/>
                    <a:pt x="0" y="424316"/>
                  </a:cubicBezTo>
                  <a:lnTo>
                    <a:pt x="0" y="25274"/>
                  </a:lnTo>
                  <a:cubicBezTo>
                    <a:pt x="0" y="18571"/>
                    <a:pt x="2663" y="12142"/>
                    <a:pt x="7403" y="7403"/>
                  </a:cubicBezTo>
                  <a:cubicBezTo>
                    <a:pt x="12142" y="2663"/>
                    <a:pt x="18571" y="0"/>
                    <a:pt x="25274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01151" cy="487690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36542" y="2863975"/>
            <a:ext cx="18014915" cy="979633"/>
            <a:chOff x="0" y="0"/>
            <a:chExt cx="1902785" cy="10347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02785" cy="103472"/>
            </a:xfrm>
            <a:custGeom>
              <a:avLst/>
              <a:gdLst/>
              <a:ahLst/>
              <a:cxnLst/>
              <a:rect l="l" t="t" r="r" b="b"/>
              <a:pathLst>
                <a:path w="1902785" h="103472">
                  <a:moveTo>
                    <a:pt x="21917" y="0"/>
                  </a:moveTo>
                  <a:lnTo>
                    <a:pt x="1880868" y="0"/>
                  </a:lnTo>
                  <a:cubicBezTo>
                    <a:pt x="1892972" y="0"/>
                    <a:pt x="1902785" y="9813"/>
                    <a:pt x="1902785" y="21917"/>
                  </a:cubicBezTo>
                  <a:lnTo>
                    <a:pt x="1902785" y="81554"/>
                  </a:lnTo>
                  <a:cubicBezTo>
                    <a:pt x="1902785" y="87367"/>
                    <a:pt x="1900476" y="92942"/>
                    <a:pt x="1896365" y="97052"/>
                  </a:cubicBezTo>
                  <a:cubicBezTo>
                    <a:pt x="1892255" y="101162"/>
                    <a:pt x="1886680" y="103472"/>
                    <a:pt x="1880868" y="103472"/>
                  </a:cubicBezTo>
                  <a:lnTo>
                    <a:pt x="21917" y="103472"/>
                  </a:lnTo>
                  <a:cubicBezTo>
                    <a:pt x="16104" y="103472"/>
                    <a:pt x="10530" y="101162"/>
                    <a:pt x="6419" y="97052"/>
                  </a:cubicBezTo>
                  <a:cubicBezTo>
                    <a:pt x="2309" y="92942"/>
                    <a:pt x="0" y="87367"/>
                    <a:pt x="0" y="81554"/>
                  </a:cubicBezTo>
                  <a:lnTo>
                    <a:pt x="0" y="21917"/>
                  </a:lnTo>
                  <a:cubicBezTo>
                    <a:pt x="0" y="16104"/>
                    <a:pt x="2309" y="10530"/>
                    <a:pt x="6419" y="6419"/>
                  </a:cubicBezTo>
                  <a:cubicBezTo>
                    <a:pt x="10530" y="2309"/>
                    <a:pt x="16104" y="0"/>
                    <a:pt x="21917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902785" cy="141572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27252" y="4052127"/>
            <a:ext cx="18014915" cy="979633"/>
            <a:chOff x="0" y="0"/>
            <a:chExt cx="1902785" cy="10347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902785" cy="103472"/>
            </a:xfrm>
            <a:custGeom>
              <a:avLst/>
              <a:gdLst/>
              <a:ahLst/>
              <a:cxnLst/>
              <a:rect l="l" t="t" r="r" b="b"/>
              <a:pathLst>
                <a:path w="1902785" h="103472">
                  <a:moveTo>
                    <a:pt x="21917" y="0"/>
                  </a:moveTo>
                  <a:lnTo>
                    <a:pt x="1880868" y="0"/>
                  </a:lnTo>
                  <a:cubicBezTo>
                    <a:pt x="1892972" y="0"/>
                    <a:pt x="1902785" y="9813"/>
                    <a:pt x="1902785" y="21917"/>
                  </a:cubicBezTo>
                  <a:lnTo>
                    <a:pt x="1902785" y="81554"/>
                  </a:lnTo>
                  <a:cubicBezTo>
                    <a:pt x="1902785" y="87367"/>
                    <a:pt x="1900476" y="92942"/>
                    <a:pt x="1896365" y="97052"/>
                  </a:cubicBezTo>
                  <a:cubicBezTo>
                    <a:pt x="1892255" y="101162"/>
                    <a:pt x="1886680" y="103472"/>
                    <a:pt x="1880868" y="103472"/>
                  </a:cubicBezTo>
                  <a:lnTo>
                    <a:pt x="21917" y="103472"/>
                  </a:lnTo>
                  <a:cubicBezTo>
                    <a:pt x="16104" y="103472"/>
                    <a:pt x="10530" y="101162"/>
                    <a:pt x="6419" y="97052"/>
                  </a:cubicBezTo>
                  <a:cubicBezTo>
                    <a:pt x="2309" y="92942"/>
                    <a:pt x="0" y="87367"/>
                    <a:pt x="0" y="81554"/>
                  </a:cubicBezTo>
                  <a:lnTo>
                    <a:pt x="0" y="21917"/>
                  </a:lnTo>
                  <a:cubicBezTo>
                    <a:pt x="0" y="16104"/>
                    <a:pt x="2309" y="10530"/>
                    <a:pt x="6419" y="6419"/>
                  </a:cubicBezTo>
                  <a:cubicBezTo>
                    <a:pt x="10530" y="2309"/>
                    <a:pt x="16104" y="0"/>
                    <a:pt x="21917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902785" cy="141572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36542" y="6430493"/>
            <a:ext cx="17917694" cy="1032029"/>
            <a:chOff x="0" y="0"/>
            <a:chExt cx="1892516" cy="10900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892516" cy="109006"/>
            </a:xfrm>
            <a:custGeom>
              <a:avLst/>
              <a:gdLst/>
              <a:ahLst/>
              <a:cxnLst/>
              <a:rect l="l" t="t" r="r" b="b"/>
              <a:pathLst>
                <a:path w="1892516" h="109006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86969"/>
                  </a:lnTo>
                  <a:cubicBezTo>
                    <a:pt x="1892516" y="99140"/>
                    <a:pt x="1882650" y="109006"/>
                    <a:pt x="1870480" y="109006"/>
                  </a:cubicBezTo>
                  <a:lnTo>
                    <a:pt x="22036" y="109006"/>
                  </a:lnTo>
                  <a:cubicBezTo>
                    <a:pt x="9866" y="109006"/>
                    <a:pt x="0" y="99140"/>
                    <a:pt x="0" y="86969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892516" cy="147106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27252" y="7672072"/>
            <a:ext cx="17917694" cy="1032029"/>
            <a:chOff x="0" y="0"/>
            <a:chExt cx="1892516" cy="10900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892516" cy="109006"/>
            </a:xfrm>
            <a:custGeom>
              <a:avLst/>
              <a:gdLst/>
              <a:ahLst/>
              <a:cxnLst/>
              <a:rect l="l" t="t" r="r" b="b"/>
              <a:pathLst>
                <a:path w="1892516" h="109006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86969"/>
                  </a:lnTo>
                  <a:cubicBezTo>
                    <a:pt x="1892516" y="99140"/>
                    <a:pt x="1882650" y="109006"/>
                    <a:pt x="1870480" y="109006"/>
                  </a:cubicBezTo>
                  <a:lnTo>
                    <a:pt x="22036" y="109006"/>
                  </a:lnTo>
                  <a:cubicBezTo>
                    <a:pt x="9866" y="109006"/>
                    <a:pt x="0" y="99140"/>
                    <a:pt x="0" y="86969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1892516" cy="147106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546169" y="123103"/>
            <a:ext cx="1784538" cy="1998974"/>
          </a:xfrm>
          <a:custGeom>
            <a:avLst/>
            <a:gdLst/>
            <a:ahLst/>
            <a:cxnLst/>
            <a:rect l="l" t="t" r="r" b="b"/>
            <a:pathLst>
              <a:path w="1784538" h="1998974">
                <a:moveTo>
                  <a:pt x="0" y="0"/>
                </a:moveTo>
                <a:lnTo>
                  <a:pt x="1784538" y="0"/>
                </a:lnTo>
                <a:lnTo>
                  <a:pt x="1784538" y="1998973"/>
                </a:lnTo>
                <a:lnTo>
                  <a:pt x="0" y="19989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8" name="Group 18"/>
          <p:cNvGrpSpPr/>
          <p:nvPr/>
        </p:nvGrpSpPr>
        <p:grpSpPr>
          <a:xfrm>
            <a:off x="136542" y="5241310"/>
            <a:ext cx="18014915" cy="979633"/>
            <a:chOff x="0" y="0"/>
            <a:chExt cx="1902785" cy="10347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902785" cy="103472"/>
            </a:xfrm>
            <a:custGeom>
              <a:avLst/>
              <a:gdLst/>
              <a:ahLst/>
              <a:cxnLst/>
              <a:rect l="l" t="t" r="r" b="b"/>
              <a:pathLst>
                <a:path w="1902785" h="103472">
                  <a:moveTo>
                    <a:pt x="21917" y="0"/>
                  </a:moveTo>
                  <a:lnTo>
                    <a:pt x="1880868" y="0"/>
                  </a:lnTo>
                  <a:cubicBezTo>
                    <a:pt x="1892972" y="0"/>
                    <a:pt x="1902785" y="9813"/>
                    <a:pt x="1902785" y="21917"/>
                  </a:cubicBezTo>
                  <a:lnTo>
                    <a:pt x="1902785" y="81554"/>
                  </a:lnTo>
                  <a:cubicBezTo>
                    <a:pt x="1902785" y="87367"/>
                    <a:pt x="1900476" y="92942"/>
                    <a:pt x="1896365" y="97052"/>
                  </a:cubicBezTo>
                  <a:cubicBezTo>
                    <a:pt x="1892255" y="101162"/>
                    <a:pt x="1886680" y="103472"/>
                    <a:pt x="1880868" y="103472"/>
                  </a:cubicBezTo>
                  <a:lnTo>
                    <a:pt x="21917" y="103472"/>
                  </a:lnTo>
                  <a:cubicBezTo>
                    <a:pt x="16104" y="103472"/>
                    <a:pt x="10530" y="101162"/>
                    <a:pt x="6419" y="97052"/>
                  </a:cubicBezTo>
                  <a:cubicBezTo>
                    <a:pt x="2309" y="92942"/>
                    <a:pt x="0" y="87367"/>
                    <a:pt x="0" y="81554"/>
                  </a:cubicBezTo>
                  <a:lnTo>
                    <a:pt x="0" y="21917"/>
                  </a:lnTo>
                  <a:cubicBezTo>
                    <a:pt x="0" y="16104"/>
                    <a:pt x="2309" y="10530"/>
                    <a:pt x="6419" y="6419"/>
                  </a:cubicBezTo>
                  <a:cubicBezTo>
                    <a:pt x="10530" y="2309"/>
                    <a:pt x="16104" y="0"/>
                    <a:pt x="21917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1902785" cy="141572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Freeform 21"/>
          <p:cNvSpPr/>
          <p:nvPr/>
        </p:nvSpPr>
        <p:spPr>
          <a:xfrm>
            <a:off x="1869871" y="123103"/>
            <a:ext cx="1311962" cy="1955259"/>
          </a:xfrm>
          <a:custGeom>
            <a:avLst/>
            <a:gdLst/>
            <a:ahLst/>
            <a:cxnLst/>
            <a:rect l="l" t="t" r="r" b="b"/>
            <a:pathLst>
              <a:path w="1311962" h="1955259">
                <a:moveTo>
                  <a:pt x="0" y="0"/>
                </a:moveTo>
                <a:lnTo>
                  <a:pt x="1311962" y="0"/>
                </a:lnTo>
                <a:lnTo>
                  <a:pt x="1311962" y="1955259"/>
                </a:lnTo>
                <a:lnTo>
                  <a:pt x="0" y="19552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41347" b="-70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2" name="TextBox 22"/>
          <p:cNvSpPr txBox="1"/>
          <p:nvPr/>
        </p:nvSpPr>
        <p:spPr>
          <a:xfrm>
            <a:off x="2777567" y="348507"/>
            <a:ext cx="13279035" cy="1747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12"/>
              </a:lnSpc>
            </a:pPr>
            <a:r>
              <a:rPr lang="en-US" sz="5760">
                <a:solidFill>
                  <a:srgbClr val="FEF0D6"/>
                </a:solidFill>
                <a:latin typeface="Genty Sans"/>
              </a:rPr>
              <a:t>WHICH TWO SENTENCES CONTAIN A PREPOSITION?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546169" y="3158485"/>
            <a:ext cx="17741831" cy="636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a) Violet baked cookies on Friday evening.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522845" y="4196033"/>
            <a:ext cx="17765155" cy="636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b) She measured and mixed the ingredients carefully.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95831" y="6675899"/>
            <a:ext cx="17741831" cy="636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d) Violet's sister told her that the cookies were delicious.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546169" y="5384185"/>
            <a:ext cx="17741831" cy="636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c) Her sister tasted the delicious cookies after dinner.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95831" y="7900672"/>
            <a:ext cx="17422609" cy="609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69"/>
              </a:lnSpc>
            </a:pPr>
            <a:r>
              <a:rPr lang="en-US" sz="4569">
                <a:solidFill>
                  <a:srgbClr val="FEF0D6"/>
                </a:solidFill>
                <a:latin typeface="Quicksand Bold"/>
              </a:rPr>
              <a:t>e) After finishing her homework, Violet ate two more cookies.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84173" y="194569"/>
            <a:ext cx="15622433" cy="2065091"/>
            <a:chOff x="0" y="0"/>
            <a:chExt cx="3401151" cy="4495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01151" cy="449590"/>
            </a:xfrm>
            <a:custGeom>
              <a:avLst/>
              <a:gdLst/>
              <a:ahLst/>
              <a:cxnLst/>
              <a:rect l="l" t="t" r="r" b="b"/>
              <a:pathLst>
                <a:path w="3401151" h="449590">
                  <a:moveTo>
                    <a:pt x="25274" y="0"/>
                  </a:moveTo>
                  <a:lnTo>
                    <a:pt x="3375877" y="0"/>
                  </a:lnTo>
                  <a:cubicBezTo>
                    <a:pt x="3389835" y="0"/>
                    <a:pt x="3401151" y="11315"/>
                    <a:pt x="3401151" y="25274"/>
                  </a:cubicBezTo>
                  <a:lnTo>
                    <a:pt x="3401151" y="424316"/>
                  </a:lnTo>
                  <a:cubicBezTo>
                    <a:pt x="3401151" y="431019"/>
                    <a:pt x="3398488" y="437447"/>
                    <a:pt x="3393748" y="442187"/>
                  </a:cubicBezTo>
                  <a:cubicBezTo>
                    <a:pt x="3389009" y="446927"/>
                    <a:pt x="3382580" y="449590"/>
                    <a:pt x="3375877" y="449590"/>
                  </a:cubicBezTo>
                  <a:lnTo>
                    <a:pt x="25274" y="449590"/>
                  </a:lnTo>
                  <a:cubicBezTo>
                    <a:pt x="18571" y="449590"/>
                    <a:pt x="12142" y="446927"/>
                    <a:pt x="7403" y="442187"/>
                  </a:cubicBezTo>
                  <a:cubicBezTo>
                    <a:pt x="2663" y="437447"/>
                    <a:pt x="0" y="431019"/>
                    <a:pt x="0" y="424316"/>
                  </a:cubicBezTo>
                  <a:lnTo>
                    <a:pt x="0" y="25274"/>
                  </a:lnTo>
                  <a:cubicBezTo>
                    <a:pt x="0" y="18571"/>
                    <a:pt x="2663" y="12142"/>
                    <a:pt x="7403" y="7403"/>
                  </a:cubicBezTo>
                  <a:cubicBezTo>
                    <a:pt x="12142" y="2663"/>
                    <a:pt x="18571" y="0"/>
                    <a:pt x="25274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401151" cy="487690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36542" y="2863975"/>
            <a:ext cx="18014915" cy="979633"/>
            <a:chOff x="0" y="0"/>
            <a:chExt cx="1902785" cy="10347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02785" cy="103472"/>
            </a:xfrm>
            <a:custGeom>
              <a:avLst/>
              <a:gdLst/>
              <a:ahLst/>
              <a:cxnLst/>
              <a:rect l="l" t="t" r="r" b="b"/>
              <a:pathLst>
                <a:path w="1902785" h="103472">
                  <a:moveTo>
                    <a:pt x="21917" y="0"/>
                  </a:moveTo>
                  <a:lnTo>
                    <a:pt x="1880868" y="0"/>
                  </a:lnTo>
                  <a:cubicBezTo>
                    <a:pt x="1892972" y="0"/>
                    <a:pt x="1902785" y="9813"/>
                    <a:pt x="1902785" y="21917"/>
                  </a:cubicBezTo>
                  <a:lnTo>
                    <a:pt x="1902785" y="81554"/>
                  </a:lnTo>
                  <a:cubicBezTo>
                    <a:pt x="1902785" y="87367"/>
                    <a:pt x="1900476" y="92942"/>
                    <a:pt x="1896365" y="97052"/>
                  </a:cubicBezTo>
                  <a:cubicBezTo>
                    <a:pt x="1892255" y="101162"/>
                    <a:pt x="1886680" y="103472"/>
                    <a:pt x="1880868" y="103472"/>
                  </a:cubicBezTo>
                  <a:lnTo>
                    <a:pt x="21917" y="103472"/>
                  </a:lnTo>
                  <a:cubicBezTo>
                    <a:pt x="16104" y="103472"/>
                    <a:pt x="10530" y="101162"/>
                    <a:pt x="6419" y="97052"/>
                  </a:cubicBezTo>
                  <a:cubicBezTo>
                    <a:pt x="2309" y="92942"/>
                    <a:pt x="0" y="87367"/>
                    <a:pt x="0" y="81554"/>
                  </a:cubicBezTo>
                  <a:lnTo>
                    <a:pt x="0" y="21917"/>
                  </a:lnTo>
                  <a:cubicBezTo>
                    <a:pt x="0" y="16104"/>
                    <a:pt x="2309" y="10530"/>
                    <a:pt x="6419" y="6419"/>
                  </a:cubicBezTo>
                  <a:cubicBezTo>
                    <a:pt x="10530" y="2309"/>
                    <a:pt x="16104" y="0"/>
                    <a:pt x="21917" y="0"/>
                  </a:cubicBezTo>
                  <a:close/>
                </a:path>
              </a:pathLst>
            </a:custGeom>
            <a:solidFill>
              <a:srgbClr val="FA6352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902785" cy="141572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27252" y="4052127"/>
            <a:ext cx="18014915" cy="979633"/>
            <a:chOff x="0" y="0"/>
            <a:chExt cx="1902785" cy="10347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902785" cy="103472"/>
            </a:xfrm>
            <a:custGeom>
              <a:avLst/>
              <a:gdLst/>
              <a:ahLst/>
              <a:cxnLst/>
              <a:rect l="l" t="t" r="r" b="b"/>
              <a:pathLst>
                <a:path w="1902785" h="103472">
                  <a:moveTo>
                    <a:pt x="21917" y="0"/>
                  </a:moveTo>
                  <a:lnTo>
                    <a:pt x="1880868" y="0"/>
                  </a:lnTo>
                  <a:cubicBezTo>
                    <a:pt x="1892972" y="0"/>
                    <a:pt x="1902785" y="9813"/>
                    <a:pt x="1902785" y="21917"/>
                  </a:cubicBezTo>
                  <a:lnTo>
                    <a:pt x="1902785" y="81554"/>
                  </a:lnTo>
                  <a:cubicBezTo>
                    <a:pt x="1902785" y="87367"/>
                    <a:pt x="1900476" y="92942"/>
                    <a:pt x="1896365" y="97052"/>
                  </a:cubicBezTo>
                  <a:cubicBezTo>
                    <a:pt x="1892255" y="101162"/>
                    <a:pt x="1886680" y="103472"/>
                    <a:pt x="1880868" y="103472"/>
                  </a:cubicBezTo>
                  <a:lnTo>
                    <a:pt x="21917" y="103472"/>
                  </a:lnTo>
                  <a:cubicBezTo>
                    <a:pt x="16104" y="103472"/>
                    <a:pt x="10530" y="101162"/>
                    <a:pt x="6419" y="97052"/>
                  </a:cubicBezTo>
                  <a:cubicBezTo>
                    <a:pt x="2309" y="92942"/>
                    <a:pt x="0" y="87367"/>
                    <a:pt x="0" y="81554"/>
                  </a:cubicBezTo>
                  <a:lnTo>
                    <a:pt x="0" y="21917"/>
                  </a:lnTo>
                  <a:cubicBezTo>
                    <a:pt x="0" y="16104"/>
                    <a:pt x="2309" y="10530"/>
                    <a:pt x="6419" y="6419"/>
                  </a:cubicBezTo>
                  <a:cubicBezTo>
                    <a:pt x="10530" y="2309"/>
                    <a:pt x="16104" y="0"/>
                    <a:pt x="21917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902785" cy="141572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36542" y="6430493"/>
            <a:ext cx="17917694" cy="1032029"/>
            <a:chOff x="0" y="0"/>
            <a:chExt cx="1892516" cy="10900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892516" cy="109006"/>
            </a:xfrm>
            <a:custGeom>
              <a:avLst/>
              <a:gdLst/>
              <a:ahLst/>
              <a:cxnLst/>
              <a:rect l="l" t="t" r="r" b="b"/>
              <a:pathLst>
                <a:path w="1892516" h="109006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86969"/>
                  </a:lnTo>
                  <a:cubicBezTo>
                    <a:pt x="1892516" y="99140"/>
                    <a:pt x="1882650" y="109006"/>
                    <a:pt x="1870480" y="109006"/>
                  </a:cubicBezTo>
                  <a:lnTo>
                    <a:pt x="22036" y="109006"/>
                  </a:lnTo>
                  <a:cubicBezTo>
                    <a:pt x="9866" y="109006"/>
                    <a:pt x="0" y="99140"/>
                    <a:pt x="0" y="86969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892516" cy="147106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27252" y="7672072"/>
            <a:ext cx="17917694" cy="1032029"/>
            <a:chOff x="0" y="0"/>
            <a:chExt cx="1892516" cy="10900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892516" cy="109006"/>
            </a:xfrm>
            <a:custGeom>
              <a:avLst/>
              <a:gdLst/>
              <a:ahLst/>
              <a:cxnLst/>
              <a:rect l="l" t="t" r="r" b="b"/>
              <a:pathLst>
                <a:path w="1892516" h="109006">
                  <a:moveTo>
                    <a:pt x="22036" y="0"/>
                  </a:moveTo>
                  <a:lnTo>
                    <a:pt x="1870480" y="0"/>
                  </a:lnTo>
                  <a:cubicBezTo>
                    <a:pt x="1882650" y="0"/>
                    <a:pt x="1892516" y="9866"/>
                    <a:pt x="1892516" y="22036"/>
                  </a:cubicBezTo>
                  <a:lnTo>
                    <a:pt x="1892516" y="86969"/>
                  </a:lnTo>
                  <a:cubicBezTo>
                    <a:pt x="1892516" y="99140"/>
                    <a:pt x="1882650" y="109006"/>
                    <a:pt x="1870480" y="109006"/>
                  </a:cubicBezTo>
                  <a:lnTo>
                    <a:pt x="22036" y="109006"/>
                  </a:lnTo>
                  <a:cubicBezTo>
                    <a:pt x="9866" y="109006"/>
                    <a:pt x="0" y="99140"/>
                    <a:pt x="0" y="86969"/>
                  </a:cubicBezTo>
                  <a:lnTo>
                    <a:pt x="0" y="22036"/>
                  </a:lnTo>
                  <a:cubicBezTo>
                    <a:pt x="0" y="9866"/>
                    <a:pt x="9866" y="0"/>
                    <a:pt x="22036" y="0"/>
                  </a:cubicBezTo>
                  <a:close/>
                </a:path>
              </a:pathLst>
            </a:custGeom>
            <a:solidFill>
              <a:srgbClr val="F59A3D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1892516" cy="147106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546169" y="123103"/>
            <a:ext cx="1784538" cy="1998974"/>
          </a:xfrm>
          <a:custGeom>
            <a:avLst/>
            <a:gdLst/>
            <a:ahLst/>
            <a:cxnLst/>
            <a:rect l="l" t="t" r="r" b="b"/>
            <a:pathLst>
              <a:path w="1784538" h="1998974">
                <a:moveTo>
                  <a:pt x="0" y="0"/>
                </a:moveTo>
                <a:lnTo>
                  <a:pt x="1784538" y="0"/>
                </a:lnTo>
                <a:lnTo>
                  <a:pt x="1784538" y="1998973"/>
                </a:lnTo>
                <a:lnTo>
                  <a:pt x="0" y="19989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8" name="Group 18"/>
          <p:cNvGrpSpPr/>
          <p:nvPr/>
        </p:nvGrpSpPr>
        <p:grpSpPr>
          <a:xfrm>
            <a:off x="136542" y="5241310"/>
            <a:ext cx="18014915" cy="979633"/>
            <a:chOff x="0" y="0"/>
            <a:chExt cx="1902785" cy="10347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902785" cy="103472"/>
            </a:xfrm>
            <a:custGeom>
              <a:avLst/>
              <a:gdLst/>
              <a:ahLst/>
              <a:cxnLst/>
              <a:rect l="l" t="t" r="r" b="b"/>
              <a:pathLst>
                <a:path w="1902785" h="103472">
                  <a:moveTo>
                    <a:pt x="21917" y="0"/>
                  </a:moveTo>
                  <a:lnTo>
                    <a:pt x="1880868" y="0"/>
                  </a:lnTo>
                  <a:cubicBezTo>
                    <a:pt x="1892972" y="0"/>
                    <a:pt x="1902785" y="9813"/>
                    <a:pt x="1902785" y="21917"/>
                  </a:cubicBezTo>
                  <a:lnTo>
                    <a:pt x="1902785" y="81554"/>
                  </a:lnTo>
                  <a:cubicBezTo>
                    <a:pt x="1902785" y="87367"/>
                    <a:pt x="1900476" y="92942"/>
                    <a:pt x="1896365" y="97052"/>
                  </a:cubicBezTo>
                  <a:cubicBezTo>
                    <a:pt x="1892255" y="101162"/>
                    <a:pt x="1886680" y="103472"/>
                    <a:pt x="1880868" y="103472"/>
                  </a:cubicBezTo>
                  <a:lnTo>
                    <a:pt x="21917" y="103472"/>
                  </a:lnTo>
                  <a:cubicBezTo>
                    <a:pt x="16104" y="103472"/>
                    <a:pt x="10530" y="101162"/>
                    <a:pt x="6419" y="97052"/>
                  </a:cubicBezTo>
                  <a:cubicBezTo>
                    <a:pt x="2309" y="92942"/>
                    <a:pt x="0" y="87367"/>
                    <a:pt x="0" y="81554"/>
                  </a:cubicBezTo>
                  <a:lnTo>
                    <a:pt x="0" y="21917"/>
                  </a:lnTo>
                  <a:cubicBezTo>
                    <a:pt x="0" y="16104"/>
                    <a:pt x="2309" y="10530"/>
                    <a:pt x="6419" y="6419"/>
                  </a:cubicBezTo>
                  <a:cubicBezTo>
                    <a:pt x="10530" y="2309"/>
                    <a:pt x="16104" y="0"/>
                    <a:pt x="21917" y="0"/>
                  </a:cubicBezTo>
                  <a:close/>
                </a:path>
              </a:pathLst>
            </a:custGeom>
            <a:solidFill>
              <a:srgbClr val="FA6352"/>
            </a:solidFill>
            <a:ln w="38100" cap="rnd">
              <a:solidFill>
                <a:srgbClr val="F6B737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1902785" cy="141572"/>
            </a:xfrm>
            <a:prstGeom prst="rect">
              <a:avLst/>
            </a:prstGeom>
          </p:spPr>
          <p:txBody>
            <a:bodyPr lIns="61279" tIns="61279" rIns="61279" bIns="61279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Freeform 21"/>
          <p:cNvSpPr/>
          <p:nvPr/>
        </p:nvSpPr>
        <p:spPr>
          <a:xfrm>
            <a:off x="1869871" y="123103"/>
            <a:ext cx="1311962" cy="1955259"/>
          </a:xfrm>
          <a:custGeom>
            <a:avLst/>
            <a:gdLst/>
            <a:ahLst/>
            <a:cxnLst/>
            <a:rect l="l" t="t" r="r" b="b"/>
            <a:pathLst>
              <a:path w="1311962" h="1955259">
                <a:moveTo>
                  <a:pt x="0" y="0"/>
                </a:moveTo>
                <a:lnTo>
                  <a:pt x="1311962" y="0"/>
                </a:lnTo>
                <a:lnTo>
                  <a:pt x="1311962" y="1955259"/>
                </a:lnTo>
                <a:lnTo>
                  <a:pt x="0" y="19552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41347" b="-70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2" name="TextBox 22"/>
          <p:cNvSpPr txBox="1"/>
          <p:nvPr/>
        </p:nvSpPr>
        <p:spPr>
          <a:xfrm>
            <a:off x="5709282" y="549787"/>
            <a:ext cx="6753634" cy="1136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60"/>
              </a:lnSpc>
            </a:pPr>
            <a:r>
              <a:rPr lang="en-US" sz="7467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546169" y="3158485"/>
            <a:ext cx="17741831" cy="636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a) Violet baked cookies on Friday evening.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522845" y="4196033"/>
            <a:ext cx="17765155" cy="636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b) She measured and mixed the ingredients carefully.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95831" y="6675899"/>
            <a:ext cx="17741831" cy="636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d) Violet's sister told her that the cookies were delicious.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546169" y="5384185"/>
            <a:ext cx="17741831" cy="636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7"/>
              </a:lnSpc>
            </a:pPr>
            <a:r>
              <a:rPr lang="en-US" sz="4807">
                <a:solidFill>
                  <a:srgbClr val="FEF0D6"/>
                </a:solidFill>
                <a:latin typeface="Quicksand Bold"/>
              </a:rPr>
              <a:t>c) Her sister tasted the delicious cookies after dinner.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95831" y="7900672"/>
            <a:ext cx="17422609" cy="609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69"/>
              </a:lnSpc>
            </a:pPr>
            <a:r>
              <a:rPr lang="en-US" sz="4569">
                <a:solidFill>
                  <a:srgbClr val="FEF0D6"/>
                </a:solidFill>
                <a:latin typeface="Quicksand Bold"/>
              </a:rPr>
              <a:t>e) After finishing her homework, Violet ate two more cookies.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151019" y="3715337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262805" y="9105900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132694" y="2528529"/>
            <a:ext cx="5220702" cy="4324482"/>
          </a:xfrm>
          <a:custGeom>
            <a:avLst/>
            <a:gdLst/>
            <a:ahLst/>
            <a:cxnLst/>
            <a:rect l="l" t="t" r="r" b="b"/>
            <a:pathLst>
              <a:path w="5220702" h="4324482">
                <a:moveTo>
                  <a:pt x="0" y="0"/>
                </a:moveTo>
                <a:lnTo>
                  <a:pt x="5220702" y="0"/>
                </a:lnTo>
                <a:lnTo>
                  <a:pt x="5220702" y="4324482"/>
                </a:lnTo>
                <a:lnTo>
                  <a:pt x="0" y="43244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6018340" y="0"/>
            <a:ext cx="2269660" cy="2156177"/>
          </a:xfrm>
          <a:custGeom>
            <a:avLst/>
            <a:gdLst/>
            <a:ahLst/>
            <a:cxnLst/>
            <a:rect l="l" t="t" r="r" b="b"/>
            <a:pathLst>
              <a:path w="2269660" h="2156177">
                <a:moveTo>
                  <a:pt x="0" y="0"/>
                </a:moveTo>
                <a:lnTo>
                  <a:pt x="2269660" y="0"/>
                </a:lnTo>
                <a:lnTo>
                  <a:pt x="2269660" y="2156177"/>
                </a:lnTo>
                <a:lnTo>
                  <a:pt x="0" y="2156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4099028" y="3953210"/>
            <a:ext cx="3033666" cy="1475120"/>
          </a:xfrm>
          <a:custGeom>
            <a:avLst/>
            <a:gdLst/>
            <a:ahLst/>
            <a:cxnLst/>
            <a:rect l="l" t="t" r="r" b="b"/>
            <a:pathLst>
              <a:path w="3033666" h="1475120">
                <a:moveTo>
                  <a:pt x="0" y="0"/>
                </a:moveTo>
                <a:lnTo>
                  <a:pt x="3033666" y="0"/>
                </a:lnTo>
                <a:lnTo>
                  <a:pt x="3033666" y="1475120"/>
                </a:lnTo>
                <a:lnTo>
                  <a:pt x="0" y="14751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0" y="7122127"/>
            <a:ext cx="3885447" cy="3164873"/>
          </a:xfrm>
          <a:custGeom>
            <a:avLst/>
            <a:gdLst/>
            <a:ahLst/>
            <a:cxnLst/>
            <a:rect l="l" t="t" r="r" b="b"/>
            <a:pathLst>
              <a:path w="3885447" h="3164873">
                <a:moveTo>
                  <a:pt x="0" y="0"/>
                </a:moveTo>
                <a:lnTo>
                  <a:pt x="3885447" y="0"/>
                </a:lnTo>
                <a:lnTo>
                  <a:pt x="3885447" y="3164873"/>
                </a:lnTo>
                <a:lnTo>
                  <a:pt x="0" y="31648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4402553" y="7122127"/>
            <a:ext cx="3885447" cy="3164873"/>
          </a:xfrm>
          <a:custGeom>
            <a:avLst/>
            <a:gdLst/>
            <a:ahLst/>
            <a:cxnLst/>
            <a:rect l="l" t="t" r="r" b="b"/>
            <a:pathLst>
              <a:path w="3885447" h="3164873">
                <a:moveTo>
                  <a:pt x="0" y="0"/>
                </a:moveTo>
                <a:lnTo>
                  <a:pt x="3885447" y="0"/>
                </a:lnTo>
                <a:lnTo>
                  <a:pt x="3885447" y="3164873"/>
                </a:lnTo>
                <a:lnTo>
                  <a:pt x="0" y="31648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19866" y="70523"/>
            <a:ext cx="15865421" cy="2195883"/>
            <a:chOff x="0" y="0"/>
            <a:chExt cx="3080432" cy="4263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080432" cy="426353"/>
            </a:xfrm>
            <a:custGeom>
              <a:avLst/>
              <a:gdLst/>
              <a:ahLst/>
              <a:cxnLst/>
              <a:rect l="l" t="t" r="r" b="b"/>
              <a:pathLst>
                <a:path w="3080432" h="426353">
                  <a:moveTo>
                    <a:pt x="24887" y="0"/>
                  </a:moveTo>
                  <a:lnTo>
                    <a:pt x="3055545" y="0"/>
                  </a:lnTo>
                  <a:cubicBezTo>
                    <a:pt x="3069290" y="0"/>
                    <a:pt x="3080432" y="11142"/>
                    <a:pt x="3080432" y="24887"/>
                  </a:cubicBezTo>
                  <a:lnTo>
                    <a:pt x="3080432" y="401466"/>
                  </a:lnTo>
                  <a:cubicBezTo>
                    <a:pt x="3080432" y="415211"/>
                    <a:pt x="3069290" y="426353"/>
                    <a:pt x="3055545" y="426353"/>
                  </a:cubicBezTo>
                  <a:lnTo>
                    <a:pt x="24887" y="426353"/>
                  </a:lnTo>
                  <a:cubicBezTo>
                    <a:pt x="11142" y="426353"/>
                    <a:pt x="0" y="415211"/>
                    <a:pt x="0" y="401466"/>
                  </a:cubicBezTo>
                  <a:lnTo>
                    <a:pt x="0" y="24887"/>
                  </a:lnTo>
                  <a:cubicBezTo>
                    <a:pt x="0" y="11142"/>
                    <a:pt x="11142" y="0"/>
                    <a:pt x="24887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080432" cy="464453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410283" y="70523"/>
            <a:ext cx="1907110" cy="2060728"/>
          </a:xfrm>
          <a:custGeom>
            <a:avLst/>
            <a:gdLst/>
            <a:ahLst/>
            <a:cxnLst/>
            <a:rect l="l" t="t" r="r" b="b"/>
            <a:pathLst>
              <a:path w="1907110" h="2060728">
                <a:moveTo>
                  <a:pt x="0" y="0"/>
                </a:moveTo>
                <a:lnTo>
                  <a:pt x="1907110" y="0"/>
                </a:lnTo>
                <a:lnTo>
                  <a:pt x="1907110" y="2060728"/>
                </a:lnTo>
                <a:lnTo>
                  <a:pt x="0" y="20607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852405" y="193563"/>
            <a:ext cx="1371344" cy="1937689"/>
          </a:xfrm>
          <a:custGeom>
            <a:avLst/>
            <a:gdLst/>
            <a:ahLst/>
            <a:cxnLst/>
            <a:rect l="l" t="t" r="r" b="b"/>
            <a:pathLst>
              <a:path w="1371344" h="1937689">
                <a:moveTo>
                  <a:pt x="0" y="0"/>
                </a:moveTo>
                <a:lnTo>
                  <a:pt x="1371344" y="0"/>
                </a:lnTo>
                <a:lnTo>
                  <a:pt x="1371344" y="1937688"/>
                </a:lnTo>
                <a:lnTo>
                  <a:pt x="0" y="19376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27425"/>
            </a:stretch>
          </a:blipFill>
        </p:spPr>
        <p:txBody>
          <a:bodyPr/>
          <a:lstStyle/>
          <a:p>
            <a:endParaRPr lang="en-GB"/>
          </a:p>
        </p:txBody>
      </p:sp>
      <p:graphicFrame>
        <p:nvGraphicFramePr>
          <p:cNvPr id="7" name="Table 7"/>
          <p:cNvGraphicFramePr>
            <a:graphicFrameLocks noGrp="1"/>
          </p:cNvGraphicFramePr>
          <p:nvPr/>
        </p:nvGraphicFramePr>
        <p:xfrm>
          <a:off x="571037" y="2541182"/>
          <a:ext cx="16871270" cy="7550367"/>
        </p:xfrm>
        <a:graphic>
          <a:graphicData uri="http://schemas.openxmlformats.org/drawingml/2006/table">
            <a:tbl>
              <a:tblPr/>
              <a:tblGrid>
                <a:gridCol w="61450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529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3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896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91105">
                <a:tc>
                  <a:txBody>
                    <a:bodyPr/>
                    <a:lstStyle/>
                    <a:p>
                      <a:pPr algn="ctr">
                        <a:lnSpc>
                          <a:spcPts val="5319"/>
                        </a:lnSpc>
                        <a:defRPr/>
                      </a:pPr>
                      <a:r>
                        <a:rPr lang="en-US" sz="3799">
                          <a:solidFill>
                            <a:srgbClr val="FFFFFF"/>
                          </a:solidFill>
                          <a:latin typeface="Canva Sans Bold"/>
                        </a:rPr>
                        <a:t>Sentence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9A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619"/>
                        </a:lnSpc>
                        <a:defRPr/>
                      </a:pPr>
                      <a:r>
                        <a:rPr lang="en-US" sz="3299">
                          <a:solidFill>
                            <a:srgbClr val="FFFFFF"/>
                          </a:solidFill>
                          <a:latin typeface="Canva Sans Bold"/>
                        </a:rPr>
                        <a:t>The apostrophe shows that...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9A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760"/>
                        </a:lnSpc>
                        <a:defRPr/>
                      </a:pPr>
                      <a:r>
                        <a:rPr lang="en-US" sz="3400">
                          <a:solidFill>
                            <a:srgbClr val="FFFFFF"/>
                          </a:solidFill>
                          <a:latin typeface="Canva Sans Bold"/>
                        </a:rPr>
                        <a:t>True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9A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759"/>
                        </a:lnSpc>
                        <a:defRPr/>
                      </a:pPr>
                      <a:r>
                        <a:rPr lang="en-US" sz="3399">
                          <a:solidFill>
                            <a:srgbClr val="FFFFFF"/>
                          </a:solidFill>
                          <a:latin typeface="Canva Sans Bold"/>
                        </a:rPr>
                        <a:t>False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9A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52603"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2914"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6213"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43766"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43766"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TextBox 8"/>
          <p:cNvSpPr txBox="1"/>
          <p:nvPr/>
        </p:nvSpPr>
        <p:spPr>
          <a:xfrm>
            <a:off x="3223749" y="177032"/>
            <a:ext cx="13101203" cy="19542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51"/>
              </a:lnSpc>
            </a:pPr>
            <a:r>
              <a:rPr lang="en-US" sz="6459">
                <a:solidFill>
                  <a:srgbClr val="FEF0D6"/>
                </a:solidFill>
                <a:latin typeface="Genty Sans"/>
              </a:rPr>
              <a:t>ARE THESE STATEMENTS ABOUT APOSTROPHES TRUE OR FALSE?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42122" y="3986479"/>
            <a:ext cx="5371016" cy="916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a) The teacher's books </a:t>
            </a:r>
          </a:p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     were piled high.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42122" y="5317964"/>
            <a:ext cx="5371016" cy="916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b) The students' books </a:t>
            </a:r>
          </a:p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     were stacked neatly.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42122" y="6620981"/>
            <a:ext cx="5373268" cy="9165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3"/>
              </a:lnSpc>
            </a:pPr>
            <a:r>
              <a:rPr lang="en-US" sz="3593">
                <a:solidFill>
                  <a:srgbClr val="FEF0D6"/>
                </a:solidFill>
                <a:latin typeface="Quicksand Bold"/>
              </a:rPr>
              <a:t>c) The birds' nest was </a:t>
            </a:r>
          </a:p>
          <a:p>
            <a:pPr>
              <a:lnSpc>
                <a:spcPts val="3593"/>
              </a:lnSpc>
            </a:pPr>
            <a:r>
              <a:rPr lang="en-US" sz="3593">
                <a:solidFill>
                  <a:srgbClr val="FEF0D6"/>
                </a:solidFill>
                <a:latin typeface="Quicksand Bold"/>
              </a:rPr>
              <a:t>     empty.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42122" y="7805844"/>
            <a:ext cx="5706380" cy="9128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79"/>
              </a:lnSpc>
            </a:pPr>
            <a:r>
              <a:rPr lang="en-US" sz="3579">
                <a:solidFill>
                  <a:srgbClr val="FEF0D6"/>
                </a:solidFill>
                <a:latin typeface="Quicksand Bold"/>
              </a:rPr>
              <a:t>d) The painters' brushes </a:t>
            </a:r>
          </a:p>
          <a:p>
            <a:pPr>
              <a:lnSpc>
                <a:spcPts val="3579"/>
              </a:lnSpc>
            </a:pPr>
            <a:r>
              <a:rPr lang="en-US" sz="3579">
                <a:solidFill>
                  <a:srgbClr val="FEF0D6"/>
                </a:solidFill>
                <a:latin typeface="Quicksand Bold"/>
              </a:rPr>
              <a:t>     were lined up neatly.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42122" y="9071126"/>
            <a:ext cx="5884808" cy="9139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83"/>
              </a:lnSpc>
            </a:pPr>
            <a:r>
              <a:rPr lang="en-US" sz="3583">
                <a:solidFill>
                  <a:srgbClr val="FEF0D6"/>
                </a:solidFill>
                <a:latin typeface="Quicksand Bold"/>
              </a:rPr>
              <a:t>e) The passenger’s tickets </a:t>
            </a:r>
          </a:p>
          <a:p>
            <a:pPr>
              <a:lnSpc>
                <a:spcPts val="3583"/>
              </a:lnSpc>
            </a:pPr>
            <a:r>
              <a:rPr lang="en-US" sz="3583">
                <a:solidFill>
                  <a:srgbClr val="FEF0D6"/>
                </a:solidFill>
                <a:latin typeface="Quicksand Bold"/>
              </a:rPr>
              <a:t>     needed to be checked.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071377" y="4209386"/>
            <a:ext cx="5720321" cy="4703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there is only one teacher.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071377" y="5540871"/>
            <a:ext cx="5720321" cy="4703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there is only one student.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071377" y="6625133"/>
            <a:ext cx="5720321" cy="916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there is more than one bird.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071377" y="8027089"/>
            <a:ext cx="5720321" cy="4703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there is only one painter.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071377" y="8983231"/>
            <a:ext cx="5720321" cy="916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there is more than one passenger.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19866" y="70523"/>
            <a:ext cx="15865421" cy="2195883"/>
            <a:chOff x="0" y="0"/>
            <a:chExt cx="3080432" cy="4263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080432" cy="426353"/>
            </a:xfrm>
            <a:custGeom>
              <a:avLst/>
              <a:gdLst/>
              <a:ahLst/>
              <a:cxnLst/>
              <a:rect l="l" t="t" r="r" b="b"/>
              <a:pathLst>
                <a:path w="3080432" h="426353">
                  <a:moveTo>
                    <a:pt x="24887" y="0"/>
                  </a:moveTo>
                  <a:lnTo>
                    <a:pt x="3055545" y="0"/>
                  </a:lnTo>
                  <a:cubicBezTo>
                    <a:pt x="3069290" y="0"/>
                    <a:pt x="3080432" y="11142"/>
                    <a:pt x="3080432" y="24887"/>
                  </a:cubicBezTo>
                  <a:lnTo>
                    <a:pt x="3080432" y="401466"/>
                  </a:lnTo>
                  <a:cubicBezTo>
                    <a:pt x="3080432" y="415211"/>
                    <a:pt x="3069290" y="426353"/>
                    <a:pt x="3055545" y="426353"/>
                  </a:cubicBezTo>
                  <a:lnTo>
                    <a:pt x="24887" y="426353"/>
                  </a:lnTo>
                  <a:cubicBezTo>
                    <a:pt x="11142" y="426353"/>
                    <a:pt x="0" y="415211"/>
                    <a:pt x="0" y="401466"/>
                  </a:cubicBezTo>
                  <a:lnTo>
                    <a:pt x="0" y="24887"/>
                  </a:lnTo>
                  <a:cubicBezTo>
                    <a:pt x="0" y="11142"/>
                    <a:pt x="11142" y="0"/>
                    <a:pt x="24887" y="0"/>
                  </a:cubicBezTo>
                  <a:close/>
                </a:path>
              </a:pathLst>
            </a:custGeom>
            <a:solidFill>
              <a:srgbClr val="FA635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080432" cy="464453"/>
            </a:xfrm>
            <a:prstGeom prst="rect">
              <a:avLst/>
            </a:prstGeom>
          </p:spPr>
          <p:txBody>
            <a:bodyPr lIns="59961" tIns="59961" rIns="59961" bIns="59961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410283" y="70523"/>
            <a:ext cx="1907110" cy="2060728"/>
          </a:xfrm>
          <a:custGeom>
            <a:avLst/>
            <a:gdLst/>
            <a:ahLst/>
            <a:cxnLst/>
            <a:rect l="l" t="t" r="r" b="b"/>
            <a:pathLst>
              <a:path w="1907110" h="2060728">
                <a:moveTo>
                  <a:pt x="0" y="0"/>
                </a:moveTo>
                <a:lnTo>
                  <a:pt x="1907110" y="0"/>
                </a:lnTo>
                <a:lnTo>
                  <a:pt x="1907110" y="2060728"/>
                </a:lnTo>
                <a:lnTo>
                  <a:pt x="0" y="20607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852405" y="193563"/>
            <a:ext cx="1371344" cy="1937689"/>
          </a:xfrm>
          <a:custGeom>
            <a:avLst/>
            <a:gdLst/>
            <a:ahLst/>
            <a:cxnLst/>
            <a:rect l="l" t="t" r="r" b="b"/>
            <a:pathLst>
              <a:path w="1371344" h="1937689">
                <a:moveTo>
                  <a:pt x="0" y="0"/>
                </a:moveTo>
                <a:lnTo>
                  <a:pt x="1371344" y="0"/>
                </a:lnTo>
                <a:lnTo>
                  <a:pt x="1371344" y="1937688"/>
                </a:lnTo>
                <a:lnTo>
                  <a:pt x="0" y="19376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l="-27425"/>
            </a:stretch>
          </a:blipFill>
        </p:spPr>
        <p:txBody>
          <a:bodyPr/>
          <a:lstStyle/>
          <a:p>
            <a:endParaRPr lang="en-GB"/>
          </a:p>
        </p:txBody>
      </p:sp>
      <p:graphicFrame>
        <p:nvGraphicFramePr>
          <p:cNvPr id="7" name="Table 7"/>
          <p:cNvGraphicFramePr>
            <a:graphicFrameLocks noGrp="1"/>
          </p:cNvGraphicFramePr>
          <p:nvPr/>
        </p:nvGraphicFramePr>
        <p:xfrm>
          <a:off x="571037" y="2541182"/>
          <a:ext cx="16871270" cy="7550367"/>
        </p:xfrm>
        <a:graphic>
          <a:graphicData uri="http://schemas.openxmlformats.org/drawingml/2006/table">
            <a:tbl>
              <a:tblPr/>
              <a:tblGrid>
                <a:gridCol w="61450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529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3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896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91105">
                <a:tc>
                  <a:txBody>
                    <a:bodyPr/>
                    <a:lstStyle/>
                    <a:p>
                      <a:pPr algn="ctr">
                        <a:lnSpc>
                          <a:spcPts val="5319"/>
                        </a:lnSpc>
                        <a:defRPr/>
                      </a:pPr>
                      <a:r>
                        <a:rPr lang="en-US" sz="3799">
                          <a:solidFill>
                            <a:srgbClr val="FFFFFF"/>
                          </a:solidFill>
                          <a:latin typeface="Canva Sans Bold"/>
                        </a:rPr>
                        <a:t>Sentence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9A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619"/>
                        </a:lnSpc>
                        <a:defRPr/>
                      </a:pPr>
                      <a:r>
                        <a:rPr lang="en-US" sz="3299">
                          <a:solidFill>
                            <a:srgbClr val="FFFFFF"/>
                          </a:solidFill>
                          <a:latin typeface="Canva Sans Bold"/>
                        </a:rPr>
                        <a:t>The apostrophe shows that...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9A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760"/>
                        </a:lnSpc>
                        <a:defRPr/>
                      </a:pPr>
                      <a:r>
                        <a:rPr lang="en-US" sz="3400">
                          <a:solidFill>
                            <a:srgbClr val="FFFFFF"/>
                          </a:solidFill>
                          <a:latin typeface="Canva Sans Bold"/>
                        </a:rPr>
                        <a:t>True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9A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759"/>
                        </a:lnSpc>
                        <a:defRPr/>
                      </a:pPr>
                      <a:r>
                        <a:rPr lang="en-US" sz="3399">
                          <a:solidFill>
                            <a:srgbClr val="FFFFFF"/>
                          </a:solidFill>
                          <a:latin typeface="Canva Sans Bold"/>
                        </a:rPr>
                        <a:t>False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9A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52603"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2914"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6213"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43766"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43766"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B32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Freeform 8"/>
          <p:cNvSpPr/>
          <p:nvPr/>
        </p:nvSpPr>
        <p:spPr>
          <a:xfrm>
            <a:off x="13332237" y="3759032"/>
            <a:ext cx="1928871" cy="1304399"/>
          </a:xfrm>
          <a:custGeom>
            <a:avLst/>
            <a:gdLst/>
            <a:ahLst/>
            <a:cxnLst/>
            <a:rect l="l" t="t" r="r" b="b"/>
            <a:pathLst>
              <a:path w="1928871" h="1304399">
                <a:moveTo>
                  <a:pt x="0" y="0"/>
                </a:moveTo>
                <a:lnTo>
                  <a:pt x="1928871" y="0"/>
                </a:lnTo>
                <a:lnTo>
                  <a:pt x="1928871" y="1304399"/>
                </a:lnTo>
                <a:lnTo>
                  <a:pt x="0" y="13043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3193661" y="540145"/>
            <a:ext cx="13101203" cy="977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51"/>
              </a:lnSpc>
            </a:pPr>
            <a:r>
              <a:rPr lang="en-US" sz="6459">
                <a:solidFill>
                  <a:srgbClr val="FEF0D6"/>
                </a:solidFill>
                <a:latin typeface="Genty Sans"/>
              </a:rPr>
              <a:t>ANSWER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42122" y="3986479"/>
            <a:ext cx="5371016" cy="916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a) The teacher's books </a:t>
            </a:r>
          </a:p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     were piled high.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42122" y="5317964"/>
            <a:ext cx="5371016" cy="916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b) The students' books </a:t>
            </a:r>
          </a:p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     were stacked neatly.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42122" y="6620981"/>
            <a:ext cx="5373268" cy="9165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3"/>
              </a:lnSpc>
            </a:pPr>
            <a:r>
              <a:rPr lang="en-US" sz="3593">
                <a:solidFill>
                  <a:srgbClr val="FEF0D6"/>
                </a:solidFill>
                <a:latin typeface="Quicksand Bold"/>
              </a:rPr>
              <a:t>c) The birds' nest was </a:t>
            </a:r>
          </a:p>
          <a:p>
            <a:pPr>
              <a:lnSpc>
                <a:spcPts val="3593"/>
              </a:lnSpc>
            </a:pPr>
            <a:r>
              <a:rPr lang="en-US" sz="3593">
                <a:solidFill>
                  <a:srgbClr val="FEF0D6"/>
                </a:solidFill>
                <a:latin typeface="Quicksand Bold"/>
              </a:rPr>
              <a:t>     empty.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42122" y="7805844"/>
            <a:ext cx="5706380" cy="9128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79"/>
              </a:lnSpc>
            </a:pPr>
            <a:r>
              <a:rPr lang="en-US" sz="3579">
                <a:solidFill>
                  <a:srgbClr val="FEF0D6"/>
                </a:solidFill>
                <a:latin typeface="Quicksand Bold"/>
              </a:rPr>
              <a:t>d) The painters' brushes </a:t>
            </a:r>
          </a:p>
          <a:p>
            <a:pPr>
              <a:lnSpc>
                <a:spcPts val="3579"/>
              </a:lnSpc>
            </a:pPr>
            <a:r>
              <a:rPr lang="en-US" sz="3579">
                <a:solidFill>
                  <a:srgbClr val="FEF0D6"/>
                </a:solidFill>
                <a:latin typeface="Quicksand Bold"/>
              </a:rPr>
              <a:t>     were lined up neatly.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42122" y="9071126"/>
            <a:ext cx="5884808" cy="9139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83"/>
              </a:lnSpc>
            </a:pPr>
            <a:r>
              <a:rPr lang="en-US" sz="3583">
                <a:solidFill>
                  <a:srgbClr val="FEF0D6"/>
                </a:solidFill>
                <a:latin typeface="Quicksand Bold"/>
              </a:rPr>
              <a:t>e) The passenger’s tickets </a:t>
            </a:r>
          </a:p>
          <a:p>
            <a:pPr>
              <a:lnSpc>
                <a:spcPts val="3583"/>
              </a:lnSpc>
            </a:pPr>
            <a:r>
              <a:rPr lang="en-US" sz="3583">
                <a:solidFill>
                  <a:srgbClr val="FEF0D6"/>
                </a:solidFill>
                <a:latin typeface="Quicksand Bold"/>
              </a:rPr>
              <a:t>     needed to be checked.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071377" y="4209386"/>
            <a:ext cx="5720321" cy="4703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there is only one teacher.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071377" y="5540871"/>
            <a:ext cx="5720321" cy="4703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there is only one student.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071377" y="6625133"/>
            <a:ext cx="5720321" cy="916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there is more than one bird.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071377" y="8027089"/>
            <a:ext cx="5720321" cy="4703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there is only one painter.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7071377" y="8983231"/>
            <a:ext cx="5720321" cy="916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91"/>
              </a:lnSpc>
            </a:pPr>
            <a:r>
              <a:rPr lang="en-US" sz="3591">
                <a:solidFill>
                  <a:srgbClr val="FEF0D6"/>
                </a:solidFill>
                <a:latin typeface="Quicksand Bold"/>
              </a:rPr>
              <a:t>there is more than one passenger.</a:t>
            </a:r>
          </a:p>
        </p:txBody>
      </p:sp>
      <p:sp>
        <p:nvSpPr>
          <p:cNvPr id="20" name="Freeform 20"/>
          <p:cNvSpPr/>
          <p:nvPr/>
        </p:nvSpPr>
        <p:spPr>
          <a:xfrm>
            <a:off x="15360516" y="5090517"/>
            <a:ext cx="1928871" cy="1304399"/>
          </a:xfrm>
          <a:custGeom>
            <a:avLst/>
            <a:gdLst/>
            <a:ahLst/>
            <a:cxnLst/>
            <a:rect l="l" t="t" r="r" b="b"/>
            <a:pathLst>
              <a:path w="1928871" h="1304399">
                <a:moveTo>
                  <a:pt x="0" y="0"/>
                </a:moveTo>
                <a:lnTo>
                  <a:pt x="1928872" y="0"/>
                </a:lnTo>
                <a:lnTo>
                  <a:pt x="1928872" y="1304400"/>
                </a:lnTo>
                <a:lnTo>
                  <a:pt x="0" y="13044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Freeform 21"/>
          <p:cNvSpPr/>
          <p:nvPr/>
        </p:nvSpPr>
        <p:spPr>
          <a:xfrm>
            <a:off x="13332237" y="6316366"/>
            <a:ext cx="1928871" cy="1304399"/>
          </a:xfrm>
          <a:custGeom>
            <a:avLst/>
            <a:gdLst/>
            <a:ahLst/>
            <a:cxnLst/>
            <a:rect l="l" t="t" r="r" b="b"/>
            <a:pathLst>
              <a:path w="1928871" h="1304399">
                <a:moveTo>
                  <a:pt x="0" y="0"/>
                </a:moveTo>
                <a:lnTo>
                  <a:pt x="1928871" y="0"/>
                </a:lnTo>
                <a:lnTo>
                  <a:pt x="1928871" y="1304399"/>
                </a:lnTo>
                <a:lnTo>
                  <a:pt x="0" y="13043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2" name="Freeform 22"/>
          <p:cNvSpPr/>
          <p:nvPr/>
        </p:nvSpPr>
        <p:spPr>
          <a:xfrm>
            <a:off x="15330429" y="7541314"/>
            <a:ext cx="1928871" cy="1304399"/>
          </a:xfrm>
          <a:custGeom>
            <a:avLst/>
            <a:gdLst/>
            <a:ahLst/>
            <a:cxnLst/>
            <a:rect l="l" t="t" r="r" b="b"/>
            <a:pathLst>
              <a:path w="1928871" h="1304399">
                <a:moveTo>
                  <a:pt x="0" y="0"/>
                </a:moveTo>
                <a:lnTo>
                  <a:pt x="1928871" y="0"/>
                </a:lnTo>
                <a:lnTo>
                  <a:pt x="1928871" y="1304399"/>
                </a:lnTo>
                <a:lnTo>
                  <a:pt x="0" y="13043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Freeform 23"/>
          <p:cNvSpPr/>
          <p:nvPr/>
        </p:nvSpPr>
        <p:spPr>
          <a:xfrm>
            <a:off x="15360516" y="8787150"/>
            <a:ext cx="1928871" cy="1304399"/>
          </a:xfrm>
          <a:custGeom>
            <a:avLst/>
            <a:gdLst/>
            <a:ahLst/>
            <a:cxnLst/>
            <a:rect l="l" t="t" r="r" b="b"/>
            <a:pathLst>
              <a:path w="1928871" h="1304399">
                <a:moveTo>
                  <a:pt x="0" y="0"/>
                </a:moveTo>
                <a:lnTo>
                  <a:pt x="1928872" y="0"/>
                </a:lnTo>
                <a:lnTo>
                  <a:pt x="1928872" y="1304400"/>
                </a:lnTo>
                <a:lnTo>
                  <a:pt x="0" y="13044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8268" y="3007566"/>
            <a:ext cx="2246478" cy="5773659"/>
          </a:xfrm>
          <a:custGeom>
            <a:avLst/>
            <a:gdLst/>
            <a:ahLst/>
            <a:cxnLst/>
            <a:rect l="l" t="t" r="r" b="b"/>
            <a:pathLst>
              <a:path w="2246478" h="5773659">
                <a:moveTo>
                  <a:pt x="0" y="0"/>
                </a:moveTo>
                <a:lnTo>
                  <a:pt x="2246478" y="0"/>
                </a:lnTo>
                <a:lnTo>
                  <a:pt x="2246478" y="5773659"/>
                </a:lnTo>
                <a:lnTo>
                  <a:pt x="0" y="5773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2606817" y="3695700"/>
            <a:ext cx="14108281" cy="368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KEEP YOUR POINTS?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OR </a:t>
            </a:r>
          </a:p>
          <a:p>
            <a:pPr algn="ctr">
              <a:lnSpc>
                <a:spcPts val="9718"/>
              </a:lnSpc>
            </a:pPr>
            <a:r>
              <a:rPr lang="en-US" sz="8098" dirty="0">
                <a:solidFill>
                  <a:srgbClr val="FEF0D6"/>
                </a:solidFill>
                <a:latin typeface="Genty Sans"/>
              </a:rPr>
              <a:t>GIVE AWAY YOUR POINTS?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352800" y="8952973"/>
            <a:ext cx="13884707" cy="932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8"/>
              </a:lnSpc>
            </a:pPr>
            <a:r>
              <a:rPr lang="en-US" sz="6165" dirty="0">
                <a:solidFill>
                  <a:srgbClr val="FEF0D6"/>
                </a:solidFill>
                <a:latin typeface="Genty Sans"/>
              </a:rPr>
              <a:t>SCORE REVEALED ON NEXT SLIDE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43903" y="927325"/>
            <a:ext cx="14554237" cy="15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4"/>
              </a:lnSpc>
            </a:pPr>
            <a:r>
              <a:rPr lang="en-US" sz="11604">
                <a:solidFill>
                  <a:srgbClr val="FEF0D6"/>
                </a:solidFill>
                <a:latin typeface="Adigiana Toybox"/>
              </a:rPr>
              <a:t>DECISION TIME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401878" y="3278168"/>
            <a:ext cx="2713279" cy="3040088"/>
          </a:xfrm>
          <a:custGeom>
            <a:avLst/>
            <a:gdLst/>
            <a:ahLst/>
            <a:cxnLst/>
            <a:rect l="l" t="t" r="r" b="b"/>
            <a:pathLst>
              <a:path w="2713279" h="3040088">
                <a:moveTo>
                  <a:pt x="0" y="0"/>
                </a:moveTo>
                <a:lnTo>
                  <a:pt x="2713279" y="0"/>
                </a:lnTo>
                <a:lnTo>
                  <a:pt x="2713279" y="3040088"/>
                </a:lnTo>
                <a:lnTo>
                  <a:pt x="0" y="30400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6291236" y="82972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0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7" y="0"/>
                </a:lnTo>
                <a:lnTo>
                  <a:pt x="1936127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6291236" y="67677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60636" y="8364954"/>
            <a:ext cx="1936127" cy="1922046"/>
          </a:xfrm>
          <a:custGeom>
            <a:avLst/>
            <a:gdLst/>
            <a:ahLst/>
            <a:cxnLst/>
            <a:rect l="l" t="t" r="r" b="b"/>
            <a:pathLst>
              <a:path w="1936127" h="1922046">
                <a:moveTo>
                  <a:pt x="0" y="0"/>
                </a:moveTo>
                <a:lnTo>
                  <a:pt x="1936128" y="0"/>
                </a:lnTo>
                <a:lnTo>
                  <a:pt x="1936128" y="1922046"/>
                </a:lnTo>
                <a:lnTo>
                  <a:pt x="0" y="19220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7467280" y="2749984"/>
            <a:ext cx="5621405" cy="4412803"/>
          </a:xfrm>
          <a:custGeom>
            <a:avLst/>
            <a:gdLst/>
            <a:ahLst/>
            <a:cxnLst/>
            <a:rect l="l" t="t" r="r" b="b"/>
            <a:pathLst>
              <a:path w="5621405" h="4412803">
                <a:moveTo>
                  <a:pt x="0" y="0"/>
                </a:moveTo>
                <a:lnTo>
                  <a:pt x="5621404" y="0"/>
                </a:lnTo>
                <a:lnTo>
                  <a:pt x="5621404" y="4412802"/>
                </a:lnTo>
                <a:lnTo>
                  <a:pt x="0" y="44128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9B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892474" y="1609725"/>
            <a:ext cx="10503053" cy="46316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486"/>
              </a:lnSpc>
            </a:pPr>
            <a:r>
              <a:rPr lang="en-US" sz="19647">
                <a:solidFill>
                  <a:srgbClr val="FEF0D6"/>
                </a:solidFill>
                <a:latin typeface="Adigiana Toybox"/>
              </a:rPr>
              <a:t>GREAT JOB!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6893306" y="6966219"/>
            <a:ext cx="4501388" cy="1169705"/>
            <a:chOff x="0" y="0"/>
            <a:chExt cx="6001851" cy="1559607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0"/>
              <a:ext cx="6001851" cy="1559607"/>
              <a:chOff x="0" y="0"/>
              <a:chExt cx="1275934" cy="331557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1275934" cy="331557"/>
              </a:xfrm>
              <a:custGeom>
                <a:avLst/>
                <a:gdLst/>
                <a:ahLst/>
                <a:cxnLst/>
                <a:rect l="l" t="t" r="r" b="b"/>
                <a:pathLst>
                  <a:path w="1275934" h="331557">
                    <a:moveTo>
                      <a:pt x="87715" y="0"/>
                    </a:moveTo>
                    <a:lnTo>
                      <a:pt x="1188219" y="0"/>
                    </a:lnTo>
                    <a:cubicBezTo>
                      <a:pt x="1236663" y="0"/>
                      <a:pt x="1275934" y="39271"/>
                      <a:pt x="1275934" y="87715"/>
                    </a:cubicBezTo>
                    <a:lnTo>
                      <a:pt x="1275934" y="243842"/>
                    </a:lnTo>
                    <a:cubicBezTo>
                      <a:pt x="1275934" y="292286"/>
                      <a:pt x="1236663" y="331557"/>
                      <a:pt x="1188219" y="331557"/>
                    </a:cubicBezTo>
                    <a:lnTo>
                      <a:pt x="87715" y="331557"/>
                    </a:lnTo>
                    <a:cubicBezTo>
                      <a:pt x="39271" y="331557"/>
                      <a:pt x="0" y="292286"/>
                      <a:pt x="0" y="243842"/>
                    </a:cubicBezTo>
                    <a:lnTo>
                      <a:pt x="0" y="87715"/>
                    </a:lnTo>
                    <a:cubicBezTo>
                      <a:pt x="0" y="39271"/>
                      <a:pt x="39271" y="0"/>
                      <a:pt x="87715" y="0"/>
                    </a:cubicBezTo>
                    <a:close/>
                  </a:path>
                </a:pathLst>
              </a:custGeom>
              <a:solidFill>
                <a:srgbClr val="EF5451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" name="TextBox 6"/>
              <p:cNvSpPr txBox="1"/>
              <p:nvPr/>
            </p:nvSpPr>
            <p:spPr>
              <a:xfrm>
                <a:off x="0" y="-38100"/>
                <a:ext cx="1275934" cy="36965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7" name="TextBox 7"/>
            <p:cNvSpPr txBox="1"/>
            <p:nvPr/>
          </p:nvSpPr>
          <p:spPr>
            <a:xfrm>
              <a:off x="559552" y="328631"/>
              <a:ext cx="4882747" cy="8924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309"/>
                </a:lnSpc>
              </a:pPr>
              <a:r>
                <a:rPr lang="en-US" sz="4424" dirty="0">
                  <a:solidFill>
                    <a:srgbClr val="FFFFFF"/>
                  </a:solidFill>
                  <a:latin typeface="Genty Sans"/>
                </a:rPr>
                <a:t>THE END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2217</Words>
  <Application>Microsoft Office PowerPoint</Application>
  <PresentationFormat>Custom</PresentationFormat>
  <Paragraphs>390</Paragraphs>
  <Slides>85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85</vt:i4>
      </vt:variant>
    </vt:vector>
  </HeadingPairs>
  <TitlesOfParts>
    <vt:vector size="92" baseType="lpstr">
      <vt:lpstr>Genty Sans</vt:lpstr>
      <vt:lpstr>Quicksand Bold</vt:lpstr>
      <vt:lpstr>Calibri</vt:lpstr>
      <vt:lpstr>Adigiana Toybox</vt:lpstr>
      <vt:lpstr>Arial</vt:lpstr>
      <vt:lpstr>Canva Sans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Unfair Game</dc:title>
  <dc:creator>Savannah Thompson</dc:creator>
  <cp:lastModifiedBy>Savannah  Thompson</cp:lastModifiedBy>
  <cp:revision>5</cp:revision>
  <dcterms:created xsi:type="dcterms:W3CDTF">2006-08-16T00:00:00Z</dcterms:created>
  <dcterms:modified xsi:type="dcterms:W3CDTF">2026-05-05T13:11:43Z</dcterms:modified>
  <dc:identifier>DAGDa8F_tvs</dc:identifier>
</cp:coreProperties>
</file>